
<file path=[Content_Types].xml><?xml version="1.0" encoding="utf-8"?>
<Types xmlns="http://schemas.openxmlformats.org/package/2006/content-types">
  <Default Extension="bin" ContentType="image/svg+xml"/>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tags/tag1.xml" ContentType="application/vnd.openxmlformats-officedocument.presentationml.tags+xml"/>
  <Override PartName="/customXml/itemProps21.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tags/tag3.xml" ContentType="application/vnd.openxmlformats-officedocument.presentationml.tags+xml"/>
  <Override PartName="/customXml/itemProps6.xml" ContentType="application/vnd.openxmlformats-officedocument.customXmlProperties+xml"/>
  <Override PartName="/customXml/itemProps7.xml" ContentType="application/vnd.openxmlformats-officedocument.customXmlProperties+xml"/>
  <Override PartName="/ppt/tags/tag4.xml" ContentType="application/vnd.openxmlformats-officedocument.presentationml.tag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revisionInfo.xml" ContentType="application/vnd.ms-powerpoint.revisioninfo+xml"/>
  <Override PartName="/customXml/itemProps1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tags/tag2.xml" ContentType="application/vnd.openxmlformats-officedocument.presentationml.tag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8.xml" ContentType="application/vnd.openxmlformats-officedocument.customXmlProperties+xml"/>
  <Override PartName="/customXml/itemProps27.xml" ContentType="application/vnd.openxmlformats-officedocument.customXmlProperties+xml"/>
  <Override PartName="/customXml/itemProps2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27"/>
  </p:sldMasterIdLst>
  <p:notesMasterIdLst>
    <p:notesMasterId r:id="rId40"/>
  </p:notesMasterIdLst>
  <p:handoutMasterIdLst>
    <p:handoutMasterId r:id="rId41"/>
  </p:handoutMasterIdLst>
  <p:sldIdLst>
    <p:sldId id="256" r:id="rId28"/>
    <p:sldId id="1502" r:id="rId29"/>
    <p:sldId id="1484" r:id="rId30"/>
    <p:sldId id="1501" r:id="rId31"/>
    <p:sldId id="1486" r:id="rId32"/>
    <p:sldId id="1199" r:id="rId33"/>
    <p:sldId id="1181" r:id="rId34"/>
    <p:sldId id="1201" r:id="rId35"/>
    <p:sldId id="1487" r:id="rId36"/>
    <p:sldId id="1500" r:id="rId37"/>
    <p:sldId id="1489" r:id="rId38"/>
    <p:sldId id="1485" r:id="rId39"/>
  </p:sldIdLst>
  <p:sldSz cx="12195175" cy="6859588"/>
  <p:notesSz cx="6742113" cy="9872663"/>
  <p:custDataLst>
    <p:tags r:id="rId42"/>
  </p:custDataLst>
  <p:defaultTex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A6278F-FCC1-8165-4F56-F7D8F8FA568C}" name="Johanna Kullenberg" initials="JK" userId="S::Johanna.Kullenberg@paconsulting.com::c8aba9f4-f1c0-40d0-bbd3-4258e73ce6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F66"/>
    <a:srgbClr val="FFBECF"/>
    <a:srgbClr val="FFE18E"/>
    <a:srgbClr val="6CBD3A"/>
    <a:srgbClr val="2C8027"/>
    <a:srgbClr val="4AB9D3"/>
    <a:srgbClr val="C0EFA5"/>
    <a:srgbClr val="E8E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43650-5DF3-465C-AE7D-7FA48E0D7486}" v="942" dt="2022-09-21T21:43:34.015"/>
    <p1510:client id="{818F42FB-EAFE-477D-ABE3-7022F484196C}" v="11" dt="2022-09-22T11:15:37.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018" autoAdjust="0"/>
  </p:normalViewPr>
  <p:slideViewPr>
    <p:cSldViewPr snapToGrid="0">
      <p:cViewPr varScale="1">
        <p:scale>
          <a:sx n="75" d="100"/>
          <a:sy n="75" d="100"/>
        </p:scale>
        <p:origin x="68" y="148"/>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2.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tags" Target="tags/tag1.xml"/><Relationship Id="rId47" Type="http://schemas.microsoft.com/office/2015/10/relationships/revisionInfo" Target="revisionInfo.xml"/><Relationship Id="rId50" Type="http://schemas.openxmlformats.org/officeDocument/2006/relationships/customXml" Target="../customXml/item28.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customXml" Target="../customXml/item2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customXml" Target="../customXml/item8.xml"/><Relationship Id="rId51" Type="http://schemas.openxmlformats.org/officeDocument/2006/relationships/customXml" Target="../customXml/item2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21/03/2023</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1039307" rtl="0" eaLnBrk="1" latinLnBrk="0" hangingPunct="1">
      <a:defRPr sz="1400" kern="1200">
        <a:solidFill>
          <a:schemeClr val="tx1"/>
        </a:solidFill>
        <a:latin typeface="+mn-lt"/>
        <a:ea typeface="+mn-ea"/>
        <a:cs typeface="+mn-cs"/>
      </a:defRPr>
    </a:lvl1pPr>
    <a:lvl2pPr marL="519654" algn="l" defTabSz="1039307" rtl="0" eaLnBrk="1" latinLnBrk="0" hangingPunct="1">
      <a:defRPr sz="1400" kern="1200">
        <a:solidFill>
          <a:schemeClr val="tx1"/>
        </a:solidFill>
        <a:latin typeface="+mn-lt"/>
        <a:ea typeface="+mn-ea"/>
        <a:cs typeface="+mn-cs"/>
      </a:defRPr>
    </a:lvl2pPr>
    <a:lvl3pPr marL="1039307" algn="l" defTabSz="1039307" rtl="0" eaLnBrk="1" latinLnBrk="0" hangingPunct="1">
      <a:defRPr sz="1400" kern="1200">
        <a:solidFill>
          <a:schemeClr val="tx1"/>
        </a:solidFill>
        <a:latin typeface="+mn-lt"/>
        <a:ea typeface="+mn-ea"/>
        <a:cs typeface="+mn-cs"/>
      </a:defRPr>
    </a:lvl3pPr>
    <a:lvl4pPr marL="1558961" algn="l" defTabSz="1039307" rtl="0" eaLnBrk="1" latinLnBrk="0" hangingPunct="1">
      <a:defRPr sz="1400" kern="1200">
        <a:solidFill>
          <a:schemeClr val="tx1"/>
        </a:solidFill>
        <a:latin typeface="+mn-lt"/>
        <a:ea typeface="+mn-ea"/>
        <a:cs typeface="+mn-cs"/>
      </a:defRPr>
    </a:lvl4pPr>
    <a:lvl5pPr marL="2078614" algn="l" defTabSz="1039307" rtl="0" eaLnBrk="1" latinLnBrk="0" hangingPunct="1">
      <a:defRPr sz="1400" kern="1200">
        <a:solidFill>
          <a:schemeClr val="tx1"/>
        </a:solidFill>
        <a:latin typeface="+mn-lt"/>
        <a:ea typeface="+mn-ea"/>
        <a:cs typeface="+mn-cs"/>
      </a:defRPr>
    </a:lvl5pPr>
    <a:lvl6pPr marL="2598268" algn="l" defTabSz="1039307" rtl="0" eaLnBrk="1" latinLnBrk="0" hangingPunct="1">
      <a:defRPr sz="1400" kern="1200">
        <a:solidFill>
          <a:schemeClr val="tx1"/>
        </a:solidFill>
        <a:latin typeface="+mn-lt"/>
        <a:ea typeface="+mn-ea"/>
        <a:cs typeface="+mn-cs"/>
      </a:defRPr>
    </a:lvl6pPr>
    <a:lvl7pPr marL="3117921" algn="l" defTabSz="1039307" rtl="0" eaLnBrk="1" latinLnBrk="0" hangingPunct="1">
      <a:defRPr sz="1400" kern="1200">
        <a:solidFill>
          <a:schemeClr val="tx1"/>
        </a:solidFill>
        <a:latin typeface="+mn-lt"/>
        <a:ea typeface="+mn-ea"/>
        <a:cs typeface="+mn-cs"/>
      </a:defRPr>
    </a:lvl7pPr>
    <a:lvl8pPr marL="3637575" algn="l" defTabSz="1039307" rtl="0" eaLnBrk="1" latinLnBrk="0" hangingPunct="1">
      <a:defRPr sz="1400" kern="1200">
        <a:solidFill>
          <a:schemeClr val="tx1"/>
        </a:solidFill>
        <a:latin typeface="+mn-lt"/>
        <a:ea typeface="+mn-ea"/>
        <a:cs typeface="+mn-cs"/>
      </a:defRPr>
    </a:lvl8pPr>
    <a:lvl9pPr marL="4157228" algn="l" defTabSz="10393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Det </a:t>
            </a:r>
            <a:r>
              <a:rPr lang="en-SE" dirty="0" err="1"/>
              <a:t>kostar</a:t>
            </a:r>
            <a:r>
              <a:rPr lang="en-SE" dirty="0"/>
              <a:t> </a:t>
            </a:r>
            <a:r>
              <a:rPr lang="en-SE" dirty="0" err="1"/>
              <a:t>pengar</a:t>
            </a:r>
            <a:r>
              <a:rPr lang="en-SE" dirty="0"/>
              <a:t> (</a:t>
            </a:r>
            <a:r>
              <a:rPr lang="en-SE" dirty="0" err="1"/>
              <a:t>kommer</a:t>
            </a:r>
            <a:r>
              <a:rPr lang="en-SE" dirty="0"/>
              <a:t> </a:t>
            </a:r>
            <a:r>
              <a:rPr lang="en-SE" dirty="0" err="1"/>
              <a:t>från</a:t>
            </a:r>
            <a:r>
              <a:rPr lang="en-SE" dirty="0"/>
              <a:t> </a:t>
            </a:r>
            <a:r>
              <a:rPr lang="en-SE" dirty="0" err="1"/>
              <a:t>aktuella</a:t>
            </a:r>
            <a:r>
              <a:rPr lang="en-SE" dirty="0"/>
              <a:t> </a:t>
            </a:r>
            <a:r>
              <a:rPr lang="en-SE" dirty="0" err="1"/>
              <a:t>diskussioner</a:t>
            </a:r>
            <a:r>
              <a:rPr lang="en-SE" dirty="0"/>
              <a:t>). Det </a:t>
            </a:r>
            <a:r>
              <a:rPr lang="en-SE" dirty="0" err="1"/>
              <a:t>är</a:t>
            </a:r>
            <a:r>
              <a:rPr lang="en-SE" dirty="0"/>
              <a:t> </a:t>
            </a:r>
            <a:r>
              <a:rPr lang="en-SE" dirty="0" err="1"/>
              <a:t>en</a:t>
            </a:r>
            <a:r>
              <a:rPr lang="en-SE" dirty="0"/>
              <a:t> </a:t>
            </a:r>
            <a:r>
              <a:rPr lang="en-SE" dirty="0" err="1"/>
              <a:t>investering</a:t>
            </a:r>
            <a:r>
              <a:rPr lang="en-SE" dirty="0"/>
              <a:t>. </a:t>
            </a:r>
            <a:r>
              <a:rPr lang="sv-SE" dirty="0"/>
              <a:t>F</a:t>
            </a:r>
            <a:r>
              <a:rPr lang="en-SE" dirty="0" err="1"/>
              <a:t>ör</a:t>
            </a:r>
            <a:r>
              <a:rPr lang="en-SE" dirty="0"/>
              <a:t> </a:t>
            </a:r>
            <a:r>
              <a:rPr lang="en-SE" dirty="0" err="1"/>
              <a:t>att</a:t>
            </a:r>
            <a:r>
              <a:rPr lang="en-SE" dirty="0"/>
              <a:t> </a:t>
            </a:r>
            <a:r>
              <a:rPr lang="en-SE" dirty="0" err="1"/>
              <a:t>få</a:t>
            </a:r>
            <a:r>
              <a:rPr lang="en-SE" dirty="0"/>
              <a:t> det </a:t>
            </a:r>
            <a:r>
              <a:rPr lang="en-SE" dirty="0" err="1"/>
              <a:t>här</a:t>
            </a:r>
            <a:r>
              <a:rPr lang="en-SE" dirty="0"/>
              <a:t> </a:t>
            </a:r>
            <a:r>
              <a:rPr lang="en-SE" dirty="0" err="1"/>
              <a:t>måste</a:t>
            </a:r>
            <a:r>
              <a:rPr lang="en-SE" dirty="0"/>
              <a:t> jag </a:t>
            </a:r>
            <a:r>
              <a:rPr lang="en-SE" dirty="0" err="1"/>
              <a:t>betala</a:t>
            </a:r>
            <a:r>
              <a:rPr lang="en-SE" dirty="0"/>
              <a:t> det </a:t>
            </a:r>
            <a:r>
              <a:rPr lang="en-SE" dirty="0" err="1"/>
              <a:t>här</a:t>
            </a:r>
            <a:r>
              <a:rPr lang="en-SE" dirty="0"/>
              <a:t>.. </a:t>
            </a:r>
            <a:r>
              <a:rPr lang="en-SE" dirty="0" err="1"/>
              <a:t>Så</a:t>
            </a:r>
            <a:r>
              <a:rPr lang="en-SE" dirty="0"/>
              <a:t> var </a:t>
            </a:r>
            <a:r>
              <a:rPr lang="en-SE" dirty="0" err="1"/>
              <a:t>noga</a:t>
            </a:r>
            <a:r>
              <a:rPr lang="en-SE" dirty="0"/>
              <a:t> med </a:t>
            </a:r>
            <a:r>
              <a:rPr lang="en-SE" dirty="0" err="1"/>
              <a:t>att</a:t>
            </a:r>
            <a:r>
              <a:rPr lang="en-SE" dirty="0"/>
              <a:t> </a:t>
            </a:r>
            <a:r>
              <a:rPr lang="en-SE" dirty="0" err="1"/>
              <a:t>löpande</a:t>
            </a:r>
            <a:r>
              <a:rPr lang="en-SE" dirty="0"/>
              <a:t> visa </a:t>
            </a:r>
            <a:r>
              <a:rPr lang="en-SE" dirty="0" err="1"/>
              <a:t>på</a:t>
            </a:r>
            <a:r>
              <a:rPr lang="en-SE" dirty="0"/>
              <a:t> </a:t>
            </a:r>
            <a:r>
              <a:rPr lang="en-SE" dirty="0" err="1"/>
              <a:t>riktiga</a:t>
            </a:r>
            <a:r>
              <a:rPr lang="en-SE" dirty="0"/>
              <a:t> </a:t>
            </a:r>
            <a:r>
              <a:rPr lang="en-SE" dirty="0" err="1"/>
              <a:t>resultat</a:t>
            </a:r>
            <a:r>
              <a:rPr lang="en-SE" dirty="0"/>
              <a:t>! Hela </a:t>
            </a:r>
            <a:r>
              <a:rPr lang="en-SE" dirty="0" err="1"/>
              <a:t>tiden</a:t>
            </a:r>
            <a:r>
              <a:rPr lang="en-SE" dirty="0"/>
              <a:t> </a:t>
            </a:r>
            <a:r>
              <a:rPr lang="en-SE" dirty="0" err="1"/>
              <a:t>varje</a:t>
            </a:r>
            <a:r>
              <a:rPr lang="en-SE" dirty="0"/>
              <a:t> </a:t>
            </a:r>
            <a:r>
              <a:rPr lang="en-SE" dirty="0" err="1"/>
              <a:t>dag</a:t>
            </a:r>
            <a:r>
              <a:rPr lang="en-SE" dirty="0"/>
              <a:t>/ </a:t>
            </a:r>
            <a:r>
              <a:rPr lang="en-SE" dirty="0" err="1"/>
              <a:t>Varje</a:t>
            </a:r>
            <a:r>
              <a:rPr lang="en-SE" dirty="0"/>
              <a:t> </a:t>
            </a:r>
            <a:r>
              <a:rPr lang="en-SE" dirty="0" err="1"/>
              <a:t>vecka</a:t>
            </a:r>
            <a:r>
              <a:rPr lang="en-SE" dirty="0"/>
              <a:t>. </a:t>
            </a:r>
            <a:r>
              <a:rPr lang="en-SE" dirty="0" err="1"/>
              <a:t>Kommunciera</a:t>
            </a:r>
            <a:r>
              <a:rPr lang="en-SE" dirty="0"/>
              <a:t> </a:t>
            </a:r>
            <a:r>
              <a:rPr lang="en-SE" dirty="0" err="1"/>
              <a:t>resultaten</a:t>
            </a:r>
            <a:r>
              <a:rPr lang="en-SE" dirty="0"/>
              <a:t>. Ta </a:t>
            </a:r>
            <a:r>
              <a:rPr lang="en-SE" dirty="0" err="1"/>
              <a:t>fram</a:t>
            </a:r>
            <a:r>
              <a:rPr lang="en-SE" dirty="0"/>
              <a:t> </a:t>
            </a:r>
            <a:r>
              <a:rPr lang="en-SE" dirty="0" err="1"/>
              <a:t>mätetal</a:t>
            </a:r>
            <a:r>
              <a:rPr lang="en-SE" dirty="0"/>
              <a:t> </a:t>
            </a:r>
            <a:r>
              <a:rPr lang="en-SE" dirty="0" err="1"/>
              <a:t>från</a:t>
            </a:r>
            <a:r>
              <a:rPr lang="en-SE" dirty="0"/>
              <a:t> </a:t>
            </a:r>
            <a:r>
              <a:rPr lang="en-SE" dirty="0" err="1"/>
              <a:t>början</a:t>
            </a:r>
            <a:r>
              <a:rPr lang="en-SE" dirty="0"/>
              <a:t> .</a:t>
            </a:r>
          </a:p>
          <a:p>
            <a:r>
              <a:rPr lang="en-SE" dirty="0" err="1"/>
              <a:t>Förändringsledning</a:t>
            </a:r>
            <a:endParaRPr lang="sv-SE" dirty="0"/>
          </a:p>
        </p:txBody>
      </p:sp>
      <p:sp>
        <p:nvSpPr>
          <p:cNvPr id="4" name="Slide Number Placeholder 3"/>
          <p:cNvSpPr>
            <a:spLocks noGrp="1"/>
          </p:cNvSpPr>
          <p:nvPr>
            <p:ph type="sldNum" sz="quarter" idx="5"/>
          </p:nvPr>
        </p:nvSpPr>
        <p:spPr/>
        <p:txBody>
          <a:bodyPr/>
          <a:lstStyle/>
          <a:p>
            <a:fld id="{4398B954-2888-4EEA-BC75-22288D66EB13}" type="slidenum">
              <a:rPr lang="en-GB" smtClean="0"/>
              <a:t>3</a:t>
            </a:fld>
            <a:endParaRPr lang="en-GB" dirty="0"/>
          </a:p>
        </p:txBody>
      </p:sp>
    </p:spTree>
    <p:extLst>
      <p:ext uri="{BB962C8B-B14F-4D97-AF65-F5344CB8AC3E}">
        <p14:creationId xmlns:p14="http://schemas.microsoft.com/office/powerpoint/2010/main" val="105051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err="1"/>
              <a:t>På</a:t>
            </a:r>
            <a:r>
              <a:rPr lang="en-SE" dirty="0"/>
              <a:t> </a:t>
            </a:r>
            <a:r>
              <a:rPr lang="en-SE" dirty="0" err="1"/>
              <a:t>vilket</a:t>
            </a:r>
            <a:r>
              <a:rPr lang="en-SE" dirty="0"/>
              <a:t> </a:t>
            </a:r>
            <a:r>
              <a:rPr lang="en-SE" dirty="0" err="1"/>
              <a:t>sätt</a:t>
            </a:r>
            <a:r>
              <a:rPr lang="en-SE" dirty="0"/>
              <a:t> </a:t>
            </a:r>
            <a:r>
              <a:rPr lang="en-SE" dirty="0" err="1"/>
              <a:t>bidrar</a:t>
            </a:r>
            <a:r>
              <a:rPr lang="en-SE" dirty="0"/>
              <a:t> #Bättredelat?</a:t>
            </a:r>
          </a:p>
          <a:p>
            <a:r>
              <a:rPr lang="en-SE" dirty="0"/>
              <a:t>Dela </a:t>
            </a:r>
            <a:r>
              <a:rPr lang="en-SE" dirty="0" err="1"/>
              <a:t>lösningar</a:t>
            </a:r>
            <a:r>
              <a:rPr lang="en-SE" dirty="0"/>
              <a:t>, </a:t>
            </a:r>
            <a:r>
              <a:rPr lang="en-SE" dirty="0" err="1"/>
              <a:t>kod</a:t>
            </a:r>
            <a:r>
              <a:rPr lang="en-SE" dirty="0"/>
              <a:t>, </a:t>
            </a:r>
            <a:r>
              <a:rPr lang="en-SE" dirty="0" err="1"/>
              <a:t>samverkan</a:t>
            </a:r>
            <a:r>
              <a:rPr lang="en-SE" dirty="0"/>
              <a:t>, </a:t>
            </a:r>
          </a:p>
          <a:p>
            <a:endParaRPr lang="sv-SE" dirty="0"/>
          </a:p>
        </p:txBody>
      </p:sp>
      <p:sp>
        <p:nvSpPr>
          <p:cNvPr id="4" name="Slide Number Placeholder 3"/>
          <p:cNvSpPr>
            <a:spLocks noGrp="1"/>
          </p:cNvSpPr>
          <p:nvPr>
            <p:ph type="sldNum" sz="quarter" idx="5"/>
          </p:nvPr>
        </p:nvSpPr>
        <p:spPr/>
        <p:txBody>
          <a:bodyPr/>
          <a:lstStyle/>
          <a:p>
            <a:fld id="{4398B954-2888-4EEA-BC75-22288D66EB13}" type="slidenum">
              <a:rPr lang="en-GB" smtClean="0"/>
              <a:t>6</a:t>
            </a:fld>
            <a:endParaRPr lang="en-GB"/>
          </a:p>
        </p:txBody>
      </p:sp>
    </p:spTree>
    <p:extLst>
      <p:ext uri="{BB962C8B-B14F-4D97-AF65-F5344CB8AC3E}">
        <p14:creationId xmlns:p14="http://schemas.microsoft.com/office/powerpoint/2010/main" val="41130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398B954-2888-4EEA-BC75-22288D66EB13}" type="slidenum">
              <a:rPr lang="en-GB" smtClean="0"/>
              <a:t>7</a:t>
            </a:fld>
            <a:endParaRPr lang="en-GB" dirty="0"/>
          </a:p>
        </p:txBody>
      </p:sp>
    </p:spTree>
    <p:extLst>
      <p:ext uri="{BB962C8B-B14F-4D97-AF65-F5344CB8AC3E}">
        <p14:creationId xmlns:p14="http://schemas.microsoft.com/office/powerpoint/2010/main" val="189986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Den </a:t>
            </a:r>
            <a:r>
              <a:rPr lang="en-SE" dirty="0" err="1"/>
              <a:t>nya</a:t>
            </a:r>
            <a:r>
              <a:rPr lang="en-SE" dirty="0"/>
              <a:t> </a:t>
            </a:r>
            <a:r>
              <a:rPr lang="en-SE" dirty="0" err="1"/>
              <a:t>kommunala</a:t>
            </a:r>
            <a:r>
              <a:rPr lang="en-SE" dirty="0"/>
              <a:t> </a:t>
            </a:r>
            <a:r>
              <a:rPr lang="en-SE" dirty="0" err="1"/>
              <a:t>organisationen</a:t>
            </a:r>
            <a:r>
              <a:rPr lang="en-SE" dirty="0"/>
              <a:t> </a:t>
            </a:r>
            <a:r>
              <a:rPr lang="en-SE" dirty="0" err="1"/>
              <a:t>måste</a:t>
            </a:r>
            <a:r>
              <a:rPr lang="en-SE" dirty="0"/>
              <a:t> </a:t>
            </a:r>
            <a:r>
              <a:rPr lang="en-SE" dirty="0" err="1"/>
              <a:t>vara</a:t>
            </a:r>
            <a:r>
              <a:rPr lang="en-SE" dirty="0"/>
              <a:t> </a:t>
            </a:r>
            <a:r>
              <a:rPr lang="en-SE" dirty="0" err="1"/>
              <a:t>möjliggörande</a:t>
            </a:r>
            <a:r>
              <a:rPr lang="en-SE" dirty="0"/>
              <a:t> </a:t>
            </a:r>
            <a:r>
              <a:rPr lang="en-SE" dirty="0" err="1"/>
              <a:t>inte</a:t>
            </a:r>
            <a:r>
              <a:rPr lang="en-SE" dirty="0"/>
              <a:t> </a:t>
            </a:r>
            <a:r>
              <a:rPr lang="en-SE" dirty="0" err="1"/>
              <a:t>förvatande</a:t>
            </a:r>
            <a:r>
              <a:rPr lang="en-SE" dirty="0"/>
              <a:t>. </a:t>
            </a:r>
            <a:r>
              <a:rPr lang="en-SE" dirty="0" err="1"/>
              <a:t>Dvs</a:t>
            </a:r>
            <a:r>
              <a:rPr lang="en-SE" dirty="0"/>
              <a:t> </a:t>
            </a:r>
            <a:r>
              <a:rPr lang="en-SE" dirty="0" err="1"/>
              <a:t>gilla</a:t>
            </a:r>
            <a:r>
              <a:rPr lang="en-SE" dirty="0"/>
              <a:t> </a:t>
            </a:r>
            <a:r>
              <a:rPr lang="en-SE" dirty="0" err="1"/>
              <a:t>att</a:t>
            </a:r>
            <a:r>
              <a:rPr lang="en-SE" dirty="0"/>
              <a:t> </a:t>
            </a:r>
            <a:r>
              <a:rPr lang="en-SE" dirty="0" err="1"/>
              <a:t>vara</a:t>
            </a:r>
            <a:r>
              <a:rPr lang="en-SE" dirty="0"/>
              <a:t> </a:t>
            </a:r>
            <a:r>
              <a:rPr lang="en-SE" dirty="0" err="1"/>
              <a:t>i</a:t>
            </a:r>
            <a:r>
              <a:rPr lang="en-SE" dirty="0"/>
              <a:t> </a:t>
            </a:r>
            <a:r>
              <a:rPr lang="en-SE" dirty="0" err="1"/>
              <a:t>ständig</a:t>
            </a:r>
            <a:r>
              <a:rPr lang="en-SE" dirty="0"/>
              <a:t> </a:t>
            </a:r>
            <a:r>
              <a:rPr lang="en-SE" dirty="0" err="1"/>
              <a:t>förändring</a:t>
            </a:r>
            <a:r>
              <a:rPr lang="en-SE" dirty="0"/>
              <a:t>...</a:t>
            </a:r>
          </a:p>
          <a:p>
            <a:r>
              <a:rPr lang="en-SE" dirty="0" err="1"/>
              <a:t>Citat</a:t>
            </a:r>
            <a:r>
              <a:rPr lang="en-SE" dirty="0"/>
              <a:t>: </a:t>
            </a:r>
            <a:r>
              <a:rPr lang="en-SE" dirty="0" err="1"/>
              <a:t>Matteby</a:t>
            </a:r>
            <a:r>
              <a:rPr lang="en-SE" dirty="0"/>
              <a:t>.</a:t>
            </a:r>
          </a:p>
          <a:p>
            <a:r>
              <a:rPr lang="en-SE" dirty="0" err="1"/>
              <a:t>Modiga</a:t>
            </a:r>
            <a:r>
              <a:rPr lang="en-SE" dirty="0"/>
              <a:t> </a:t>
            </a:r>
            <a:r>
              <a:rPr lang="en-SE" dirty="0" err="1"/>
              <a:t>ledare</a:t>
            </a:r>
            <a:r>
              <a:rPr lang="en-SE" dirty="0"/>
              <a:t>.</a:t>
            </a:r>
          </a:p>
          <a:p>
            <a:r>
              <a:rPr lang="en-SE" dirty="0"/>
              <a:t>T</a:t>
            </a:r>
            <a:r>
              <a:rPr lang="sv-SE" dirty="0"/>
              <a:t>y</a:t>
            </a:r>
            <a:r>
              <a:rPr lang="en-SE" dirty="0" err="1"/>
              <a:t>dligt</a:t>
            </a:r>
            <a:r>
              <a:rPr lang="en-SE" dirty="0"/>
              <a:t> </a:t>
            </a:r>
            <a:r>
              <a:rPr lang="en-SE" dirty="0" err="1"/>
              <a:t>mål</a:t>
            </a:r>
            <a:r>
              <a:rPr lang="en-SE" dirty="0"/>
              <a:t> </a:t>
            </a:r>
            <a:r>
              <a:rPr lang="en-SE" dirty="0" err="1"/>
              <a:t>som</a:t>
            </a:r>
            <a:r>
              <a:rPr lang="en-SE" dirty="0"/>
              <a:t> </a:t>
            </a:r>
            <a:r>
              <a:rPr lang="en-SE" dirty="0" err="1"/>
              <a:t>spänner</a:t>
            </a:r>
            <a:r>
              <a:rPr lang="en-SE" dirty="0"/>
              <a:t> </a:t>
            </a:r>
            <a:r>
              <a:rPr lang="en-SE" dirty="0" err="1"/>
              <a:t>över</a:t>
            </a:r>
            <a:r>
              <a:rPr lang="en-SE" dirty="0"/>
              <a:t> </a:t>
            </a:r>
            <a:r>
              <a:rPr lang="en-SE" dirty="0" err="1"/>
              <a:t>alla</a:t>
            </a:r>
            <a:r>
              <a:rPr lang="en-SE" dirty="0"/>
              <a:t> </a:t>
            </a:r>
            <a:r>
              <a:rPr lang="en-SE" dirty="0" err="1"/>
              <a:t>sektorer</a:t>
            </a:r>
            <a:r>
              <a:rPr lang="en-SE" dirty="0"/>
              <a:t>. </a:t>
            </a:r>
            <a:r>
              <a:rPr lang="en-SE" dirty="0" err="1"/>
              <a:t>Digitalisering</a:t>
            </a:r>
            <a:r>
              <a:rPr lang="en-SE" dirty="0"/>
              <a:t> </a:t>
            </a:r>
            <a:r>
              <a:rPr lang="en-SE" dirty="0" err="1"/>
              <a:t>är</a:t>
            </a:r>
            <a:r>
              <a:rPr lang="en-SE" dirty="0"/>
              <a:t> </a:t>
            </a:r>
            <a:r>
              <a:rPr lang="en-SE" dirty="0" err="1"/>
              <a:t>en</a:t>
            </a:r>
            <a:r>
              <a:rPr lang="en-SE" dirty="0"/>
              <a:t> del av “min “ </a:t>
            </a:r>
            <a:r>
              <a:rPr lang="en-SE" dirty="0" err="1"/>
              <a:t>verksamhet</a:t>
            </a:r>
            <a:endParaRPr lang="en-SE" dirty="0"/>
          </a:p>
        </p:txBody>
      </p:sp>
      <p:sp>
        <p:nvSpPr>
          <p:cNvPr id="4" name="Slide Number Placeholder 3"/>
          <p:cNvSpPr>
            <a:spLocks noGrp="1"/>
          </p:cNvSpPr>
          <p:nvPr>
            <p:ph type="sldNum" sz="quarter" idx="5"/>
          </p:nvPr>
        </p:nvSpPr>
        <p:spPr/>
        <p:txBody>
          <a:bodyPr/>
          <a:lstStyle/>
          <a:p>
            <a:fld id="{4398B954-2888-4EEA-BC75-22288D66EB13}" type="slidenum">
              <a:rPr lang="en-GB" smtClean="0"/>
              <a:t>11</a:t>
            </a:fld>
            <a:endParaRPr lang="en-GB" dirty="0"/>
          </a:p>
        </p:txBody>
      </p:sp>
    </p:spTree>
    <p:extLst>
      <p:ext uri="{BB962C8B-B14F-4D97-AF65-F5344CB8AC3E}">
        <p14:creationId xmlns:p14="http://schemas.microsoft.com/office/powerpoint/2010/main" val="246388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4398B954-2888-4EEA-BC75-22288D66EB13}" type="slidenum">
              <a:rPr lang="en-GB" smtClean="0"/>
              <a:t>12</a:t>
            </a:fld>
            <a:endParaRPr lang="en-GB" dirty="0"/>
          </a:p>
        </p:txBody>
      </p:sp>
    </p:spTree>
    <p:extLst>
      <p:ext uri="{BB962C8B-B14F-4D97-AF65-F5344CB8AC3E}">
        <p14:creationId xmlns:p14="http://schemas.microsoft.com/office/powerpoint/2010/main" val="3866148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twitter.com/PA_Consulti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pa-consulting" TargetMode="External"/><Relationship Id="rId5" Type="http://schemas.openxmlformats.org/officeDocument/2006/relationships/hyperlink" Target="https://www.paconsulting.com/" TargetMode="Externa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 Ligh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46EBA3F2-B810-4D50-B21A-7156FC0472E2}"/>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sv-SE" dirty="0"/>
              <a:t>Click to add title</a:t>
            </a:r>
          </a:p>
        </p:txBody>
      </p:sp>
      <p:sp>
        <p:nvSpPr>
          <p:cNvPr id="14" name="Picture Placeholder 13">
            <a:extLst>
              <a:ext uri="{FF2B5EF4-FFF2-40B4-BE49-F238E27FC236}">
                <a16:creationId xmlns:a16="http://schemas.microsoft.com/office/drawing/2014/main" id="{574A3DDA-476D-454D-8939-FA8E4661D6EA}"/>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1"/>
          </a:solidFill>
        </p:spPr>
        <p:txBody>
          <a:bodyPr wrap="square" lIns="36000" tIns="36000" rIns="36000" bIns="36000" anchor="ctr">
            <a:noAutofit/>
          </a:bodyPr>
          <a:lstStyle>
            <a:lvl1pPr algn="ctr">
              <a:defRPr>
                <a:solidFill>
                  <a:schemeClr val="accent4"/>
                </a:solidFill>
              </a:defRPr>
            </a:lvl1pPr>
          </a:lstStyle>
          <a:p>
            <a:r>
              <a:rPr lang="sv-SE" dirty="0"/>
              <a:t>Image </a:t>
            </a:r>
            <a:r>
              <a:rPr lang="sv-SE" dirty="0" err="1"/>
              <a:t>here</a:t>
            </a:r>
            <a:endParaRPr lang="sv-SE" dirty="0"/>
          </a:p>
        </p:txBody>
      </p:sp>
      <p:sp>
        <p:nvSpPr>
          <p:cNvPr id="12"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pic>
        <p:nvPicPr>
          <p:cNvPr id="9" name="Picture 8">
            <a:extLst>
              <a:ext uri="{FF2B5EF4-FFF2-40B4-BE49-F238E27FC236}">
                <a16:creationId xmlns:a16="http://schemas.microsoft.com/office/drawing/2014/main" id="{9106B660-5BE2-4670-BCCE-2413D99E68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80456" y="6050271"/>
            <a:ext cx="2045333" cy="354000"/>
          </a:xfrm>
          <a:prstGeom prst="rect">
            <a:avLst/>
          </a:prstGeom>
        </p:spPr>
      </p:pic>
      <p:pic>
        <p:nvPicPr>
          <p:cNvPr id="11" name="Graphic 10">
            <a:extLst>
              <a:ext uri="{FF2B5EF4-FFF2-40B4-BE49-F238E27FC236}">
                <a16:creationId xmlns:a16="http://schemas.microsoft.com/office/drawing/2014/main" id="{1F98CDF9-443A-4730-BD1E-9EB13F16C02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cxnSp>
        <p:nvCxnSpPr>
          <p:cNvPr id="19" name="Straight Connector 18">
            <a:extLst>
              <a:ext uri="{FF2B5EF4-FFF2-40B4-BE49-F238E27FC236}">
                <a16:creationId xmlns:a16="http://schemas.microsoft.com/office/drawing/2014/main" id="{D867FDD4-F399-46AC-8F1C-10FD6928036A}"/>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C351AAF-0341-4229-A202-8F2919664979}"/>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smtClean="0">
                <a:solidFill>
                  <a:schemeClr val="accent4"/>
                </a:solidFill>
                <a:latin typeface="+mn-lt"/>
                <a:ea typeface="+mn-ea"/>
                <a:cs typeface="+mn-cs"/>
              </a:defRPr>
            </a:lvl1pPr>
            <a:lvl2pPr>
              <a:defRPr b="0">
                <a:solidFill>
                  <a:schemeClr val="accent1"/>
                </a:solidFill>
              </a:defRPr>
            </a:lvl2pPr>
          </a:lstStyle>
          <a:p>
            <a:pPr lvl="0"/>
            <a:r>
              <a:rPr lang="sv-SE" dirty="0"/>
              <a:t>Click to edit Master text styles</a:t>
            </a:r>
          </a:p>
          <a:p>
            <a:pPr lvl="1"/>
            <a:r>
              <a:rPr lang="sv-SE" dirty="0"/>
              <a:t>Second level</a:t>
            </a:r>
          </a:p>
        </p:txBody>
      </p:sp>
    </p:spTree>
    <p:extLst>
      <p:ext uri="{BB962C8B-B14F-4D97-AF65-F5344CB8AC3E}">
        <p14:creationId xmlns:p14="http://schemas.microsoft.com/office/powerpoint/2010/main" val="1622590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2"/>
            <a:ext cx="11088000" cy="4520548"/>
          </a:xfrm>
        </p:spPr>
        <p:txBody>
          <a:bodyPr numCol="2" spcCol="204588">
            <a:noAutofit/>
          </a:bodyPr>
          <a:lstStyle>
            <a:lvl5pPr indent="-180000">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7" name="Title 1">
            <a:extLst>
              <a:ext uri="{FF2B5EF4-FFF2-40B4-BE49-F238E27FC236}">
                <a16:creationId xmlns:a16="http://schemas.microsoft.com/office/drawing/2014/main" id="{82BFF54D-3FF3-4284-8EA5-470F17F74EDA}"/>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8" name="Straight Connector 7">
            <a:extLst>
              <a:ext uri="{FF2B5EF4-FFF2-40B4-BE49-F238E27FC236}">
                <a16:creationId xmlns:a16="http://schemas.microsoft.com/office/drawing/2014/main" id="{4A345D3F-A784-4DEC-B366-05B29D130DA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77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3"/>
            <a:ext cx="11088370" cy="4531678"/>
          </a:xfrm>
        </p:spPr>
        <p:txBody>
          <a:bodyPr numCol="3" spcCol="204588">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7" name="Title 1">
            <a:extLst>
              <a:ext uri="{FF2B5EF4-FFF2-40B4-BE49-F238E27FC236}">
                <a16:creationId xmlns:a16="http://schemas.microsoft.com/office/drawing/2014/main" id="{BACF97DA-E456-46C3-9F5B-E5EA312F8DCF}"/>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8" name="Straight Connector 7">
            <a:extLst>
              <a:ext uri="{FF2B5EF4-FFF2-40B4-BE49-F238E27FC236}">
                <a16:creationId xmlns:a16="http://schemas.microsoft.com/office/drawing/2014/main" id="{F543943C-EDF5-4613-8977-9CEE97FB8AF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437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8F711E2-08B0-42DB-87F0-A6083E6A7122}"/>
              </a:ext>
            </a:extLst>
          </p:cNvPr>
          <p:cNvSpPr>
            <a:spLocks noGrp="1"/>
          </p:cNvSpPr>
          <p:nvPr>
            <p:ph idx="1"/>
          </p:nvPr>
        </p:nvSpPr>
        <p:spPr>
          <a:xfrm>
            <a:off x="554355" y="1634172"/>
            <a:ext cx="546989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0" name="Title 1">
            <a:extLst>
              <a:ext uri="{FF2B5EF4-FFF2-40B4-BE49-F238E27FC236}">
                <a16:creationId xmlns:a16="http://schemas.microsoft.com/office/drawing/2014/main" id="{29964BA4-D90E-415B-9FB9-D7DC56156DBB}"/>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1" name="Straight Connector 10">
            <a:extLst>
              <a:ext uri="{FF2B5EF4-FFF2-40B4-BE49-F238E27FC236}">
                <a16:creationId xmlns:a16="http://schemas.microsoft.com/office/drawing/2014/main" id="{E51DAA73-0C3E-41E9-BCF6-A56A84AD942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0BE8E770-93DF-456F-8D40-CFB3EDCFF840}"/>
              </a:ext>
            </a:extLst>
          </p:cNvPr>
          <p:cNvSpPr>
            <a:spLocks noGrp="1"/>
          </p:cNvSpPr>
          <p:nvPr>
            <p:ph idx="10"/>
          </p:nvPr>
        </p:nvSpPr>
        <p:spPr>
          <a:xfrm>
            <a:off x="6190748" y="1634935"/>
            <a:ext cx="546989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Tree>
    <p:extLst>
      <p:ext uri="{BB962C8B-B14F-4D97-AF65-F5344CB8AC3E}">
        <p14:creationId xmlns:p14="http://schemas.microsoft.com/office/powerpoint/2010/main" val="2065409011"/>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CF29C7B-4674-4DAE-B04B-F91558B15908}"/>
              </a:ext>
            </a:extLst>
          </p:cNvPr>
          <p:cNvSpPr>
            <a:spLocks noGrp="1"/>
          </p:cNvSpPr>
          <p:nvPr>
            <p:ph idx="1"/>
          </p:nvPr>
        </p:nvSpPr>
        <p:spPr>
          <a:xfrm>
            <a:off x="554355" y="1634172"/>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7" name="Title 1">
            <a:extLst>
              <a:ext uri="{FF2B5EF4-FFF2-40B4-BE49-F238E27FC236}">
                <a16:creationId xmlns:a16="http://schemas.microsoft.com/office/drawing/2014/main" id="{D29CFAD0-1624-4669-A1E7-75BD8E3DF5C8}"/>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9" name="Straight Connector 8">
            <a:extLst>
              <a:ext uri="{FF2B5EF4-FFF2-40B4-BE49-F238E27FC236}">
                <a16:creationId xmlns:a16="http://schemas.microsoft.com/office/drawing/2014/main" id="{317D4F0A-E9DE-4592-83A1-5221B5491DF7}"/>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5094310-D9BA-4810-A199-8437C636274B}"/>
              </a:ext>
            </a:extLst>
          </p:cNvPr>
          <p:cNvSpPr>
            <a:spLocks noGrp="1"/>
          </p:cNvSpPr>
          <p:nvPr>
            <p:ph idx="10"/>
          </p:nvPr>
        </p:nvSpPr>
        <p:spPr>
          <a:xfrm>
            <a:off x="4299904" y="1634172"/>
            <a:ext cx="7339012"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Tree>
    <p:extLst>
      <p:ext uri="{BB962C8B-B14F-4D97-AF65-F5344CB8AC3E}">
        <p14:creationId xmlns:p14="http://schemas.microsoft.com/office/powerpoint/2010/main" val="1506042987"/>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Image 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9" name="Picture Placeholder 8">
            <a:extLst>
              <a:ext uri="{FF2B5EF4-FFF2-40B4-BE49-F238E27FC236}">
                <a16:creationId xmlns:a16="http://schemas.microsoft.com/office/drawing/2014/main" id="{7C62B605-0B91-4608-83CE-C63AB7F29F20}"/>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a:p>
        </p:txBody>
      </p:sp>
    </p:spTree>
    <p:extLst>
      <p:ext uri="{BB962C8B-B14F-4D97-AF65-F5344CB8AC3E}">
        <p14:creationId xmlns:p14="http://schemas.microsoft.com/office/powerpoint/2010/main" val="3141662562"/>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 Pull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15324A6-3A93-4455-A547-F02A17BDBDEE}"/>
              </a:ext>
            </a:extLst>
          </p:cNvPr>
          <p:cNvSpPr/>
          <p:nvPr userDrawn="1"/>
        </p:nvSpPr>
        <p:spPr>
          <a:xfrm>
            <a:off x="8042278"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7" name="Content Placeholder 2">
            <a:extLst>
              <a:ext uri="{FF2B5EF4-FFF2-40B4-BE49-F238E27FC236}">
                <a16:creationId xmlns:a16="http://schemas.microsoft.com/office/drawing/2014/main" id="{7BFFE586-221C-4FB0-B8EC-3A97F06A34CF}"/>
              </a:ext>
            </a:extLst>
          </p:cNvPr>
          <p:cNvSpPr>
            <a:spLocks noGrp="1"/>
          </p:cNvSpPr>
          <p:nvPr>
            <p:ph idx="11"/>
          </p:nvPr>
        </p:nvSpPr>
        <p:spPr>
          <a:xfrm>
            <a:off x="8257477" y="1634935"/>
            <a:ext cx="3385248"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Tree>
    <p:extLst>
      <p:ext uri="{BB962C8B-B14F-4D97-AF65-F5344CB8AC3E}">
        <p14:creationId xmlns:p14="http://schemas.microsoft.com/office/powerpoint/2010/main" val="1372446100"/>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 Image B">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59" y="1634935"/>
            <a:ext cx="4533265"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921512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5237797" y="1634935"/>
            <a:ext cx="4533265"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8" name="Picture Placeholder 7">
            <a:extLst>
              <a:ext uri="{FF2B5EF4-FFF2-40B4-BE49-F238E27FC236}">
                <a16:creationId xmlns:a16="http://schemas.microsoft.com/office/drawing/2014/main" id="{37F1D043-E180-4017-8DC0-9C5E25A2C271}"/>
              </a:ext>
            </a:extLst>
          </p:cNvPr>
          <p:cNvSpPr>
            <a:spLocks noGrp="1"/>
          </p:cNvSpPr>
          <p:nvPr>
            <p:ph type="pic" sz="quarter" idx="24"/>
          </p:nvPr>
        </p:nvSpPr>
        <p:spPr>
          <a:xfrm>
            <a:off x="9913938" y="0"/>
            <a:ext cx="2281237" cy="6859588"/>
          </a:xfrm>
          <a:custGeom>
            <a:avLst/>
            <a:gdLst>
              <a:gd name="connsiteX0" fmla="*/ 103786 w 2281237"/>
              <a:gd name="connsiteY0" fmla="*/ 0 h 6859588"/>
              <a:gd name="connsiteX1" fmla="*/ 2281237 w 2281237"/>
              <a:gd name="connsiteY1" fmla="*/ 0 h 6859588"/>
              <a:gd name="connsiteX2" fmla="*/ 2281237 w 2281237"/>
              <a:gd name="connsiteY2" fmla="*/ 6859588 h 6859588"/>
              <a:gd name="connsiteX3" fmla="*/ 103786 w 2281237"/>
              <a:gd name="connsiteY3" fmla="*/ 6859588 h 6859588"/>
              <a:gd name="connsiteX4" fmla="*/ 0 w 2281237"/>
              <a:gd name="connsiteY4" fmla="*/ 6755802 h 6859588"/>
              <a:gd name="connsiteX5" fmla="*/ 0 w 2281237"/>
              <a:gd name="connsiteY5" fmla="*/ 103786 h 6859588"/>
              <a:gd name="connsiteX6" fmla="*/ 103786 w 228123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237" h="6859588">
                <a:moveTo>
                  <a:pt x="103786" y="0"/>
                </a:moveTo>
                <a:lnTo>
                  <a:pt x="2281237" y="0"/>
                </a:lnTo>
                <a:lnTo>
                  <a:pt x="228123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a:p>
        </p:txBody>
      </p:sp>
    </p:spTree>
    <p:extLst>
      <p:ext uri="{BB962C8B-B14F-4D97-AF65-F5344CB8AC3E}">
        <p14:creationId xmlns:p14="http://schemas.microsoft.com/office/powerpoint/2010/main" val="2226651804"/>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5" name="Content Placeholder 2">
            <a:extLst>
              <a:ext uri="{FF2B5EF4-FFF2-40B4-BE49-F238E27FC236}">
                <a16:creationId xmlns:a16="http://schemas.microsoft.com/office/drawing/2014/main" id="{8EDA6BAD-6394-4D9E-87B4-CF2960A727E1}"/>
              </a:ext>
            </a:extLst>
          </p:cNvPr>
          <p:cNvSpPr>
            <a:spLocks noGrp="1"/>
          </p:cNvSpPr>
          <p:nvPr>
            <p:ph idx="11"/>
          </p:nvPr>
        </p:nvSpPr>
        <p:spPr>
          <a:xfrm>
            <a:off x="8042275"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Tree>
    <p:extLst>
      <p:ext uri="{BB962C8B-B14F-4D97-AF65-F5344CB8AC3E}">
        <p14:creationId xmlns:p14="http://schemas.microsoft.com/office/powerpoint/2010/main" val="3031418449"/>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4BB7EDA-4782-479C-A6A3-99A53D77AE5A}"/>
              </a:ext>
            </a:extLst>
          </p:cNvPr>
          <p:cNvSpPr>
            <a:spLocks noGrp="1"/>
          </p:cNvSpPr>
          <p:nvPr>
            <p:ph idx="1"/>
          </p:nvPr>
        </p:nvSpPr>
        <p:spPr>
          <a:xfrm>
            <a:off x="556260" y="1634935"/>
            <a:ext cx="546989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9" name="Title 1">
            <a:extLst>
              <a:ext uri="{FF2B5EF4-FFF2-40B4-BE49-F238E27FC236}">
                <a16:creationId xmlns:a16="http://schemas.microsoft.com/office/drawing/2014/main" id="{10E2D3F7-D329-47B3-AEF3-69373185779B}"/>
              </a:ext>
            </a:extLst>
          </p:cNvPr>
          <p:cNvSpPr>
            <a:spLocks noGrp="1"/>
          </p:cNvSpPr>
          <p:nvPr>
            <p:ph type="title"/>
          </p:nvPr>
        </p:nvSpPr>
        <p:spPr>
          <a:xfrm>
            <a:off x="554355" y="512763"/>
            <a:ext cx="5469890" cy="792465"/>
          </a:xfrm>
        </p:spPr>
        <p:txBody>
          <a:bodyPr/>
          <a:lstStyle/>
          <a:p>
            <a:r>
              <a:rPr lang="sv-SE" dirty="0"/>
              <a:t>Click to edit Master title style</a:t>
            </a:r>
          </a:p>
        </p:txBody>
      </p:sp>
      <p:sp>
        <p:nvSpPr>
          <p:cNvPr id="14" name="Picture Placeholder 13">
            <a:extLst>
              <a:ext uri="{FF2B5EF4-FFF2-40B4-BE49-F238E27FC236}">
                <a16:creationId xmlns:a16="http://schemas.microsoft.com/office/drawing/2014/main" id="{E4A6E876-D22D-4F95-9530-F5A956070135}"/>
              </a:ext>
            </a:extLst>
          </p:cNvPr>
          <p:cNvSpPr>
            <a:spLocks noGrp="1"/>
          </p:cNvSpPr>
          <p:nvPr>
            <p:ph type="pic" sz="quarter" idx="25"/>
          </p:nvPr>
        </p:nvSpPr>
        <p:spPr>
          <a:xfrm>
            <a:off x="6335397" y="0"/>
            <a:ext cx="5859777" cy="6859588"/>
          </a:xfrm>
          <a:custGeom>
            <a:avLst/>
            <a:gdLst>
              <a:gd name="connsiteX0" fmla="*/ 103786 w 5859777"/>
              <a:gd name="connsiteY0" fmla="*/ 0 h 6859588"/>
              <a:gd name="connsiteX1" fmla="*/ 1810666 w 5859777"/>
              <a:gd name="connsiteY1" fmla="*/ 0 h 6859588"/>
              <a:gd name="connsiteX2" fmla="*/ 4152897 w 5859777"/>
              <a:gd name="connsiteY2" fmla="*/ 0 h 6859588"/>
              <a:gd name="connsiteX3" fmla="*/ 5859777 w 5859777"/>
              <a:gd name="connsiteY3" fmla="*/ 0 h 6859588"/>
              <a:gd name="connsiteX4" fmla="*/ 5859777 w 5859777"/>
              <a:gd name="connsiteY4" fmla="*/ 6859588 h 6859588"/>
              <a:gd name="connsiteX5" fmla="*/ 4152897 w 5859777"/>
              <a:gd name="connsiteY5" fmla="*/ 6859588 h 6859588"/>
              <a:gd name="connsiteX6" fmla="*/ 1810666 w 5859777"/>
              <a:gd name="connsiteY6" fmla="*/ 6859588 h 6859588"/>
              <a:gd name="connsiteX7" fmla="*/ 103786 w 5859777"/>
              <a:gd name="connsiteY7" fmla="*/ 6859588 h 6859588"/>
              <a:gd name="connsiteX8" fmla="*/ 0 w 5859777"/>
              <a:gd name="connsiteY8" fmla="*/ 6755802 h 6859588"/>
              <a:gd name="connsiteX9" fmla="*/ 0 w 5859777"/>
              <a:gd name="connsiteY9" fmla="*/ 103786 h 6859588"/>
              <a:gd name="connsiteX10" fmla="*/ 103786 w 5859777"/>
              <a:gd name="connsiteY10"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777" h="6859588">
                <a:moveTo>
                  <a:pt x="103786" y="0"/>
                </a:moveTo>
                <a:lnTo>
                  <a:pt x="1810666" y="0"/>
                </a:lnTo>
                <a:lnTo>
                  <a:pt x="4152897" y="0"/>
                </a:lnTo>
                <a:lnTo>
                  <a:pt x="5859777" y="0"/>
                </a:lnTo>
                <a:lnTo>
                  <a:pt x="5859777" y="6859588"/>
                </a:lnTo>
                <a:lnTo>
                  <a:pt x="4152897"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a:p>
        </p:txBody>
      </p:sp>
    </p:spTree>
    <p:extLst>
      <p:ext uri="{BB962C8B-B14F-4D97-AF65-F5344CB8AC3E}">
        <p14:creationId xmlns:p14="http://schemas.microsoft.com/office/powerpoint/2010/main" val="353480457"/>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E9056B4-5510-4D8B-8D23-74DE9595B875}"/>
              </a:ext>
            </a:extLst>
          </p:cNvPr>
          <p:cNvSpPr>
            <a:spLocks noGrp="1"/>
          </p:cNvSpPr>
          <p:nvPr>
            <p:ph idx="1"/>
          </p:nvPr>
        </p:nvSpPr>
        <p:spPr>
          <a:xfrm>
            <a:off x="6182360" y="1634935"/>
            <a:ext cx="5469890" cy="4535487"/>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11" name="Title 1">
            <a:extLst>
              <a:ext uri="{FF2B5EF4-FFF2-40B4-BE49-F238E27FC236}">
                <a16:creationId xmlns:a16="http://schemas.microsoft.com/office/drawing/2014/main" id="{45F640A8-7A76-4EAE-AF9D-D3C74E9C766C}"/>
              </a:ext>
            </a:extLst>
          </p:cNvPr>
          <p:cNvSpPr>
            <a:spLocks noGrp="1"/>
          </p:cNvSpPr>
          <p:nvPr>
            <p:ph type="title"/>
          </p:nvPr>
        </p:nvSpPr>
        <p:spPr>
          <a:xfrm>
            <a:off x="6180455" y="512763"/>
            <a:ext cx="546989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12" name="Straight Connector 11">
            <a:extLst>
              <a:ext uri="{FF2B5EF4-FFF2-40B4-BE49-F238E27FC236}">
                <a16:creationId xmlns:a16="http://schemas.microsoft.com/office/drawing/2014/main" id="{54478966-5454-4600-AD7C-2698AE9CE25A}"/>
              </a:ext>
            </a:extLst>
          </p:cNvPr>
          <p:cNvCxnSpPr>
            <a:cxnSpLocks/>
          </p:cNvCxnSpPr>
          <p:nvPr userDrawn="1"/>
        </p:nvCxnSpPr>
        <p:spPr>
          <a:xfrm>
            <a:off x="61804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7581AB08-270C-48DB-B4F7-71B42ACD607F}"/>
              </a:ext>
            </a:extLst>
          </p:cNvPr>
          <p:cNvSpPr>
            <a:spLocks noGrp="1"/>
          </p:cNvSpPr>
          <p:nvPr>
            <p:ph type="pic" sz="quarter" idx="26"/>
          </p:nvPr>
        </p:nvSpPr>
        <p:spPr>
          <a:xfrm>
            <a:off x="2" y="0"/>
            <a:ext cx="5859777" cy="6859588"/>
          </a:xfrm>
          <a:custGeom>
            <a:avLst/>
            <a:gdLst>
              <a:gd name="connsiteX0" fmla="*/ 0 w 5859777"/>
              <a:gd name="connsiteY0" fmla="*/ 0 h 6859588"/>
              <a:gd name="connsiteX1" fmla="*/ 1706880 w 5859777"/>
              <a:gd name="connsiteY1" fmla="*/ 0 h 6859588"/>
              <a:gd name="connsiteX2" fmla="*/ 4049111 w 5859777"/>
              <a:gd name="connsiteY2" fmla="*/ 0 h 6859588"/>
              <a:gd name="connsiteX3" fmla="*/ 5755991 w 5859777"/>
              <a:gd name="connsiteY3" fmla="*/ 0 h 6859588"/>
              <a:gd name="connsiteX4" fmla="*/ 5859777 w 5859777"/>
              <a:gd name="connsiteY4" fmla="*/ 103786 h 6859588"/>
              <a:gd name="connsiteX5" fmla="*/ 5859777 w 5859777"/>
              <a:gd name="connsiteY5" fmla="*/ 6755802 h 6859588"/>
              <a:gd name="connsiteX6" fmla="*/ 5755991 w 5859777"/>
              <a:gd name="connsiteY6" fmla="*/ 6859588 h 6859588"/>
              <a:gd name="connsiteX7" fmla="*/ 4049111 w 5859777"/>
              <a:gd name="connsiteY7" fmla="*/ 6859588 h 6859588"/>
              <a:gd name="connsiteX8" fmla="*/ 1706880 w 5859777"/>
              <a:gd name="connsiteY8" fmla="*/ 6859588 h 6859588"/>
              <a:gd name="connsiteX9" fmla="*/ 0 w 5859777"/>
              <a:gd name="connsiteY9"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9777" h="6859588">
                <a:moveTo>
                  <a:pt x="0" y="0"/>
                </a:moveTo>
                <a:lnTo>
                  <a:pt x="1706880" y="0"/>
                </a:lnTo>
                <a:lnTo>
                  <a:pt x="4049111" y="0"/>
                </a:lnTo>
                <a:lnTo>
                  <a:pt x="5755991" y="0"/>
                </a:lnTo>
                <a:cubicBezTo>
                  <a:pt x="5813310" y="0"/>
                  <a:pt x="5859777" y="46467"/>
                  <a:pt x="5859777" y="103786"/>
                </a:cubicBezTo>
                <a:lnTo>
                  <a:pt x="5859777" y="6755802"/>
                </a:lnTo>
                <a:cubicBezTo>
                  <a:pt x="5859777" y="6813121"/>
                  <a:pt x="5813310" y="6859588"/>
                  <a:pt x="5755991" y="6859588"/>
                </a:cubicBezTo>
                <a:lnTo>
                  <a:pt x="4049111"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2908481589"/>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 Dark">
    <p:bg>
      <p:bgPr>
        <a:solidFill>
          <a:schemeClr val="accent1"/>
        </a:solidFill>
        <a:effectLst/>
      </p:bgPr>
    </p:bg>
    <p:spTree>
      <p:nvGrpSpPr>
        <p:cNvPr id="1" name=""/>
        <p:cNvGrpSpPr/>
        <p:nvPr/>
      </p:nvGrpSpPr>
      <p:grpSpPr>
        <a:xfrm>
          <a:off x="0" y="0"/>
          <a:ext cx="0" cy="0"/>
          <a:chOff x="0" y="0"/>
          <a:chExt cx="0" cy="0"/>
        </a:xfrm>
      </p:grpSpPr>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4"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Text Placeholder 7">
            <a:extLst>
              <a:ext uri="{FF2B5EF4-FFF2-40B4-BE49-F238E27FC236}">
                <a16:creationId xmlns:a16="http://schemas.microsoft.com/office/drawing/2014/main" id="{A48A4594-5048-446B-A0A3-72725B3958E9}"/>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sv-SE" dirty="0"/>
              <a:t>Click to add title</a:t>
            </a:r>
          </a:p>
        </p:txBody>
      </p:sp>
      <p:sp>
        <p:nvSpPr>
          <p:cNvPr id="12" name="Picture Placeholder 11">
            <a:extLst>
              <a:ext uri="{FF2B5EF4-FFF2-40B4-BE49-F238E27FC236}">
                <a16:creationId xmlns:a16="http://schemas.microsoft.com/office/drawing/2014/main" id="{8ACAF202-714C-41A1-A279-E2D542DC50B2}"/>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6"/>
          </a:solidFill>
        </p:spPr>
        <p:txBody>
          <a:bodyPr wrap="square" lIns="36000" tIns="36000" rIns="36000" bIns="36000" anchor="ctr">
            <a:noAutofit/>
          </a:bodyPr>
          <a:lstStyle>
            <a:lvl1pPr algn="ctr">
              <a:defRPr>
                <a:solidFill>
                  <a:schemeClr val="accent4"/>
                </a:solidFill>
              </a:defRPr>
            </a:lvl1pPr>
          </a:lstStyle>
          <a:p>
            <a:r>
              <a:rPr lang="sv-SE" dirty="0"/>
              <a:t>Image </a:t>
            </a:r>
            <a:r>
              <a:rPr lang="sv-SE" dirty="0" err="1"/>
              <a:t>here</a:t>
            </a:r>
            <a:endParaRPr lang="sv-SE" dirty="0"/>
          </a:p>
        </p:txBody>
      </p:sp>
      <p:pic>
        <p:nvPicPr>
          <p:cNvPr id="16" name="Graphic 15">
            <a:extLst>
              <a:ext uri="{FF2B5EF4-FFF2-40B4-BE49-F238E27FC236}">
                <a16:creationId xmlns:a16="http://schemas.microsoft.com/office/drawing/2014/main" id="{0BD2EF97-68A6-4F98-8B02-FB2AED243C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cxnSp>
        <p:nvCxnSpPr>
          <p:cNvPr id="17" name="Straight Connector 16">
            <a:extLst>
              <a:ext uri="{FF2B5EF4-FFF2-40B4-BE49-F238E27FC236}">
                <a16:creationId xmlns:a16="http://schemas.microsoft.com/office/drawing/2014/main" id="{FDCAC644-F955-416B-B45E-14C32DF27091}"/>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8F8FF002-C9EF-4261-92A6-B45176662CC7}"/>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sv-SE" dirty="0"/>
              <a:t>Click to edit Master text styles</a:t>
            </a:r>
          </a:p>
          <a:p>
            <a:pPr lvl="1"/>
            <a:r>
              <a:rPr lang="sv-SE" dirty="0"/>
              <a:t>Second level</a:t>
            </a:r>
          </a:p>
        </p:txBody>
      </p:sp>
      <p:pic>
        <p:nvPicPr>
          <p:cNvPr id="21" name="Picture 20">
            <a:extLst>
              <a:ext uri="{FF2B5EF4-FFF2-40B4-BE49-F238E27FC236}">
                <a16:creationId xmlns:a16="http://schemas.microsoft.com/office/drawing/2014/main" id="{A2781063-7C60-4C39-9D14-E91349D395A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82654" y="6050271"/>
            <a:ext cx="2045333" cy="354000"/>
          </a:xfrm>
          <a:prstGeom prst="rect">
            <a:avLst/>
          </a:prstGeom>
        </p:spPr>
      </p:pic>
    </p:spTree>
    <p:extLst>
      <p:ext uri="{BB962C8B-B14F-4D97-AF65-F5344CB8AC3E}">
        <p14:creationId xmlns:p14="http://schemas.microsoft.com/office/powerpoint/2010/main" val="21044008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mp; Image C">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6CACE22-5956-4B26-8951-369C1631603B}"/>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8" name="Title 1">
            <a:extLst>
              <a:ext uri="{FF2B5EF4-FFF2-40B4-BE49-F238E27FC236}">
                <a16:creationId xmlns:a16="http://schemas.microsoft.com/office/drawing/2014/main" id="{274F5AA1-13D5-42C4-BAA7-2513D8CC89D7}"/>
              </a:ext>
            </a:extLst>
          </p:cNvPr>
          <p:cNvSpPr>
            <a:spLocks noGrp="1"/>
          </p:cNvSpPr>
          <p:nvPr>
            <p:ph type="title"/>
          </p:nvPr>
        </p:nvSpPr>
        <p:spPr>
          <a:xfrm>
            <a:off x="554355" y="512763"/>
            <a:ext cx="3598545"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6" name="Picture Placeholder 15">
            <a:extLst>
              <a:ext uri="{FF2B5EF4-FFF2-40B4-BE49-F238E27FC236}">
                <a16:creationId xmlns:a16="http://schemas.microsoft.com/office/drawing/2014/main" id="{BB14DC76-D75E-4B2F-8E90-C3DFBC521E22}"/>
              </a:ext>
            </a:extLst>
          </p:cNvPr>
          <p:cNvSpPr>
            <a:spLocks noGrp="1"/>
          </p:cNvSpPr>
          <p:nvPr>
            <p:ph type="pic" sz="quarter" idx="26"/>
          </p:nvPr>
        </p:nvSpPr>
        <p:spPr>
          <a:xfrm>
            <a:off x="4468497" y="0"/>
            <a:ext cx="7726677" cy="6859588"/>
          </a:xfrm>
          <a:custGeom>
            <a:avLst/>
            <a:gdLst>
              <a:gd name="connsiteX0" fmla="*/ 103786 w 7726677"/>
              <a:gd name="connsiteY0" fmla="*/ 0 h 6859588"/>
              <a:gd name="connsiteX1" fmla="*/ 1810666 w 7726677"/>
              <a:gd name="connsiteY1" fmla="*/ 0 h 6859588"/>
              <a:gd name="connsiteX2" fmla="*/ 1970686 w 7726677"/>
              <a:gd name="connsiteY2" fmla="*/ 0 h 6859588"/>
              <a:gd name="connsiteX3" fmla="*/ 3677566 w 7726677"/>
              <a:gd name="connsiteY3" fmla="*/ 0 h 6859588"/>
              <a:gd name="connsiteX4" fmla="*/ 4152897 w 7726677"/>
              <a:gd name="connsiteY4" fmla="*/ 0 h 6859588"/>
              <a:gd name="connsiteX5" fmla="*/ 5859777 w 7726677"/>
              <a:gd name="connsiteY5" fmla="*/ 0 h 6859588"/>
              <a:gd name="connsiteX6" fmla="*/ 6019797 w 7726677"/>
              <a:gd name="connsiteY6" fmla="*/ 0 h 6859588"/>
              <a:gd name="connsiteX7" fmla="*/ 7726677 w 7726677"/>
              <a:gd name="connsiteY7" fmla="*/ 0 h 6859588"/>
              <a:gd name="connsiteX8" fmla="*/ 7726677 w 7726677"/>
              <a:gd name="connsiteY8" fmla="*/ 6859588 h 6859588"/>
              <a:gd name="connsiteX9" fmla="*/ 6019797 w 7726677"/>
              <a:gd name="connsiteY9" fmla="*/ 6859588 h 6859588"/>
              <a:gd name="connsiteX10" fmla="*/ 5859777 w 7726677"/>
              <a:gd name="connsiteY10" fmla="*/ 6859588 h 6859588"/>
              <a:gd name="connsiteX11" fmla="*/ 4152897 w 7726677"/>
              <a:gd name="connsiteY11" fmla="*/ 6859588 h 6859588"/>
              <a:gd name="connsiteX12" fmla="*/ 3677566 w 7726677"/>
              <a:gd name="connsiteY12" fmla="*/ 6859588 h 6859588"/>
              <a:gd name="connsiteX13" fmla="*/ 1970686 w 7726677"/>
              <a:gd name="connsiteY13" fmla="*/ 6859588 h 6859588"/>
              <a:gd name="connsiteX14" fmla="*/ 1810666 w 7726677"/>
              <a:gd name="connsiteY14" fmla="*/ 6859588 h 6859588"/>
              <a:gd name="connsiteX15" fmla="*/ 103786 w 7726677"/>
              <a:gd name="connsiteY15" fmla="*/ 6859588 h 6859588"/>
              <a:gd name="connsiteX16" fmla="*/ 0 w 7726677"/>
              <a:gd name="connsiteY16" fmla="*/ 6755802 h 6859588"/>
              <a:gd name="connsiteX17" fmla="*/ 0 w 7726677"/>
              <a:gd name="connsiteY17" fmla="*/ 103786 h 6859588"/>
              <a:gd name="connsiteX18" fmla="*/ 103786 w 7726677"/>
              <a:gd name="connsiteY18"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6677" h="6859588">
                <a:moveTo>
                  <a:pt x="103786" y="0"/>
                </a:moveTo>
                <a:lnTo>
                  <a:pt x="1810666" y="0"/>
                </a:lnTo>
                <a:lnTo>
                  <a:pt x="1970686" y="0"/>
                </a:lnTo>
                <a:lnTo>
                  <a:pt x="3677566" y="0"/>
                </a:lnTo>
                <a:lnTo>
                  <a:pt x="4152897" y="0"/>
                </a:lnTo>
                <a:lnTo>
                  <a:pt x="5859777" y="0"/>
                </a:lnTo>
                <a:lnTo>
                  <a:pt x="6019797" y="0"/>
                </a:lnTo>
                <a:lnTo>
                  <a:pt x="7726677" y="0"/>
                </a:lnTo>
                <a:lnTo>
                  <a:pt x="7726677" y="6859588"/>
                </a:lnTo>
                <a:lnTo>
                  <a:pt x="6019797" y="6859588"/>
                </a:lnTo>
                <a:lnTo>
                  <a:pt x="5859777" y="6859588"/>
                </a:lnTo>
                <a:lnTo>
                  <a:pt x="4152897" y="6859588"/>
                </a:lnTo>
                <a:lnTo>
                  <a:pt x="3677566" y="6859588"/>
                </a:lnTo>
                <a:lnTo>
                  <a:pt x="1970686"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17" name="Rectangle 16" descr="{&quot;templafy&quot;:{&quot;id&quot;:&quot;e638d48a-6de6-42f8-9d68-4be90b21679d&quot;}}">
            <a:extLst>
              <a:ext uri="{FF2B5EF4-FFF2-40B4-BE49-F238E27FC236}">
                <a16:creationId xmlns:a16="http://schemas.microsoft.com/office/drawing/2014/main" id="{765EE0E0-F8F9-40AA-BA21-5319E31C2736}"/>
              </a:ext>
            </a:extLst>
          </p:cNvPr>
          <p:cNvSpPr/>
          <p:nvPr userDrawn="1"/>
        </p:nvSpPr>
        <p:spPr>
          <a:xfrm>
            <a:off x="554354" y="6288287"/>
            <a:ext cx="3596640"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rgbClr val="9AB1C5"/>
              </a:solidFill>
            </a:endParaRPr>
          </a:p>
        </p:txBody>
      </p:sp>
      <p:sp>
        <p:nvSpPr>
          <p:cNvPr id="10" name="txtFooter">
            <a:extLst>
              <a:ext uri="{FF2B5EF4-FFF2-40B4-BE49-F238E27FC236}">
                <a16:creationId xmlns:a16="http://schemas.microsoft.com/office/drawing/2014/main" id="{1ADD9A79-EAD4-46BD-A8DE-464E95C5945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5"/>
                </a:solidFill>
              </a:rPr>
              <a:t>© PA Knowledge Limited  |     </a:t>
            </a:r>
            <a:endParaRPr lang="sv-SE" dirty="0"/>
          </a:p>
        </p:txBody>
      </p:sp>
    </p:spTree>
    <p:extLst>
      <p:ext uri="{BB962C8B-B14F-4D97-AF65-F5344CB8AC3E}">
        <p14:creationId xmlns:p14="http://schemas.microsoft.com/office/powerpoint/2010/main" val="3181667658"/>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C69244-2DE5-4CC8-A9B7-7B68E9FDB0A9}"/>
              </a:ext>
            </a:extLst>
          </p:cNvPr>
          <p:cNvSpPr>
            <a:spLocks noGrp="1"/>
          </p:cNvSpPr>
          <p:nvPr>
            <p:ph idx="1"/>
          </p:nvPr>
        </p:nvSpPr>
        <p:spPr>
          <a:xfrm>
            <a:off x="8046085" y="1634935"/>
            <a:ext cx="3596640" cy="4535487"/>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8" name="Title 1">
            <a:extLst>
              <a:ext uri="{FF2B5EF4-FFF2-40B4-BE49-F238E27FC236}">
                <a16:creationId xmlns:a16="http://schemas.microsoft.com/office/drawing/2014/main" id="{8BF110BE-658C-492B-94F2-A397398FED6C}"/>
              </a:ext>
            </a:extLst>
          </p:cNvPr>
          <p:cNvSpPr>
            <a:spLocks noGrp="1"/>
          </p:cNvSpPr>
          <p:nvPr>
            <p:ph type="title"/>
          </p:nvPr>
        </p:nvSpPr>
        <p:spPr>
          <a:xfrm>
            <a:off x="8044180" y="512763"/>
            <a:ext cx="3598545"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cxnSp>
        <p:nvCxnSpPr>
          <p:cNvPr id="9" name="Straight Connector 8">
            <a:extLst>
              <a:ext uri="{FF2B5EF4-FFF2-40B4-BE49-F238E27FC236}">
                <a16:creationId xmlns:a16="http://schemas.microsoft.com/office/drawing/2014/main" id="{29892582-D4B8-42B1-8A07-65AA7E184CC2}"/>
              </a:ext>
            </a:extLst>
          </p:cNvPr>
          <p:cNvCxnSpPr>
            <a:cxnSpLocks/>
          </p:cNvCxnSpPr>
          <p:nvPr userDrawn="1"/>
        </p:nvCxnSpPr>
        <p:spPr>
          <a:xfrm>
            <a:off x="8044179"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28F806EC-3F47-4E35-A1CB-BB3536D28C69}"/>
              </a:ext>
            </a:extLst>
          </p:cNvPr>
          <p:cNvSpPr>
            <a:spLocks noGrp="1"/>
          </p:cNvSpPr>
          <p:nvPr>
            <p:ph type="pic" sz="quarter" idx="27"/>
          </p:nvPr>
        </p:nvSpPr>
        <p:spPr>
          <a:xfrm>
            <a:off x="0" y="0"/>
            <a:ext cx="7726679" cy="6859588"/>
          </a:xfrm>
          <a:custGeom>
            <a:avLst/>
            <a:gdLst>
              <a:gd name="connsiteX0" fmla="*/ 0 w 7726679"/>
              <a:gd name="connsiteY0" fmla="*/ 0 h 6859588"/>
              <a:gd name="connsiteX1" fmla="*/ 1706880 w 7726679"/>
              <a:gd name="connsiteY1" fmla="*/ 0 h 6859588"/>
              <a:gd name="connsiteX2" fmla="*/ 1866902 w 7726679"/>
              <a:gd name="connsiteY2" fmla="*/ 0 h 6859588"/>
              <a:gd name="connsiteX3" fmla="*/ 3573782 w 7726679"/>
              <a:gd name="connsiteY3" fmla="*/ 0 h 6859588"/>
              <a:gd name="connsiteX4" fmla="*/ 4049111 w 7726679"/>
              <a:gd name="connsiteY4" fmla="*/ 0 h 6859588"/>
              <a:gd name="connsiteX5" fmla="*/ 5755991 w 7726679"/>
              <a:gd name="connsiteY5" fmla="*/ 0 h 6859588"/>
              <a:gd name="connsiteX6" fmla="*/ 5916013 w 7726679"/>
              <a:gd name="connsiteY6" fmla="*/ 0 h 6859588"/>
              <a:gd name="connsiteX7" fmla="*/ 7622893 w 7726679"/>
              <a:gd name="connsiteY7" fmla="*/ 0 h 6859588"/>
              <a:gd name="connsiteX8" fmla="*/ 7726679 w 7726679"/>
              <a:gd name="connsiteY8" fmla="*/ 103786 h 6859588"/>
              <a:gd name="connsiteX9" fmla="*/ 7726679 w 7726679"/>
              <a:gd name="connsiteY9" fmla="*/ 6755802 h 6859588"/>
              <a:gd name="connsiteX10" fmla="*/ 7622893 w 7726679"/>
              <a:gd name="connsiteY10" fmla="*/ 6859588 h 6859588"/>
              <a:gd name="connsiteX11" fmla="*/ 5916013 w 7726679"/>
              <a:gd name="connsiteY11" fmla="*/ 6859588 h 6859588"/>
              <a:gd name="connsiteX12" fmla="*/ 5755991 w 7726679"/>
              <a:gd name="connsiteY12" fmla="*/ 6859588 h 6859588"/>
              <a:gd name="connsiteX13" fmla="*/ 4049111 w 7726679"/>
              <a:gd name="connsiteY13" fmla="*/ 6859588 h 6859588"/>
              <a:gd name="connsiteX14" fmla="*/ 3573782 w 7726679"/>
              <a:gd name="connsiteY14" fmla="*/ 6859588 h 6859588"/>
              <a:gd name="connsiteX15" fmla="*/ 1866902 w 7726679"/>
              <a:gd name="connsiteY15" fmla="*/ 6859588 h 6859588"/>
              <a:gd name="connsiteX16" fmla="*/ 1706880 w 7726679"/>
              <a:gd name="connsiteY16" fmla="*/ 6859588 h 6859588"/>
              <a:gd name="connsiteX17" fmla="*/ 0 w 7726679"/>
              <a:gd name="connsiteY17"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6679" h="6859588">
                <a:moveTo>
                  <a:pt x="0" y="0"/>
                </a:moveTo>
                <a:lnTo>
                  <a:pt x="1706880" y="0"/>
                </a:lnTo>
                <a:lnTo>
                  <a:pt x="1866902" y="0"/>
                </a:lnTo>
                <a:lnTo>
                  <a:pt x="3573782" y="0"/>
                </a:lnTo>
                <a:lnTo>
                  <a:pt x="4049111" y="0"/>
                </a:lnTo>
                <a:lnTo>
                  <a:pt x="5755991" y="0"/>
                </a:lnTo>
                <a:lnTo>
                  <a:pt x="5916013" y="0"/>
                </a:lnTo>
                <a:lnTo>
                  <a:pt x="7622893" y="0"/>
                </a:lnTo>
                <a:cubicBezTo>
                  <a:pt x="7680212" y="0"/>
                  <a:pt x="7726679" y="46467"/>
                  <a:pt x="7726679" y="103786"/>
                </a:cubicBezTo>
                <a:lnTo>
                  <a:pt x="7726679" y="6755802"/>
                </a:lnTo>
                <a:cubicBezTo>
                  <a:pt x="7726679" y="6813121"/>
                  <a:pt x="7680212" y="6859588"/>
                  <a:pt x="7622893" y="6859588"/>
                </a:cubicBezTo>
                <a:lnTo>
                  <a:pt x="5916013" y="6859588"/>
                </a:lnTo>
                <a:lnTo>
                  <a:pt x="5755991" y="6859588"/>
                </a:lnTo>
                <a:lnTo>
                  <a:pt x="4049111" y="6859588"/>
                </a:lnTo>
                <a:lnTo>
                  <a:pt x="3573782" y="6859588"/>
                </a:lnTo>
                <a:lnTo>
                  <a:pt x="1866902"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3220502183"/>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5E308D1-94ED-4F29-AC14-729D32FEFB2C}"/>
              </a:ext>
            </a:extLst>
          </p:cNvPr>
          <p:cNvSpPr>
            <a:spLocks noGrp="1"/>
          </p:cNvSpPr>
          <p:nvPr>
            <p:ph idx="1"/>
          </p:nvPr>
        </p:nvSpPr>
        <p:spPr>
          <a:xfrm>
            <a:off x="556260" y="2932588"/>
            <a:ext cx="5469890" cy="3233262"/>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10" name="Title 1">
            <a:extLst>
              <a:ext uri="{FF2B5EF4-FFF2-40B4-BE49-F238E27FC236}">
                <a16:creationId xmlns:a16="http://schemas.microsoft.com/office/drawing/2014/main" id="{DC60DB5C-104E-41B6-9F75-A5EB225E0F47}"/>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4" name="Content Placeholder 2">
            <a:extLst>
              <a:ext uri="{FF2B5EF4-FFF2-40B4-BE49-F238E27FC236}">
                <a16:creationId xmlns:a16="http://schemas.microsoft.com/office/drawing/2014/main" id="{6FECC3A0-CB55-41CA-8D40-6EA7D1FCE998}"/>
              </a:ext>
            </a:extLst>
          </p:cNvPr>
          <p:cNvSpPr>
            <a:spLocks noGrp="1"/>
          </p:cNvSpPr>
          <p:nvPr>
            <p:ph idx="10"/>
          </p:nvPr>
        </p:nvSpPr>
        <p:spPr>
          <a:xfrm>
            <a:off x="6176645" y="2932588"/>
            <a:ext cx="5469890" cy="3233262"/>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15" name="Picture Placeholder 11">
            <a:extLst>
              <a:ext uri="{FF2B5EF4-FFF2-40B4-BE49-F238E27FC236}">
                <a16:creationId xmlns:a16="http://schemas.microsoft.com/office/drawing/2014/main" id="{E311EB11-D5B6-4579-9C21-7C2C5A2927B6}"/>
              </a:ext>
            </a:extLst>
          </p:cNvPr>
          <p:cNvSpPr>
            <a:spLocks noGrp="1"/>
          </p:cNvSpPr>
          <p:nvPr>
            <p:ph type="pic" sz="quarter" idx="19"/>
          </p:nvPr>
        </p:nvSpPr>
        <p:spPr>
          <a:xfrm>
            <a:off x="55666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18" name="Picture Placeholder 11">
            <a:extLst>
              <a:ext uri="{FF2B5EF4-FFF2-40B4-BE49-F238E27FC236}">
                <a16:creationId xmlns:a16="http://schemas.microsoft.com/office/drawing/2014/main" id="{B4F9C092-0F71-4B47-8777-813E2C380F9D}"/>
              </a:ext>
            </a:extLst>
          </p:cNvPr>
          <p:cNvSpPr>
            <a:spLocks noGrp="1"/>
          </p:cNvSpPr>
          <p:nvPr>
            <p:ph type="pic" sz="quarter" idx="20"/>
          </p:nvPr>
        </p:nvSpPr>
        <p:spPr>
          <a:xfrm>
            <a:off x="617664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15656889"/>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CD9C0A-D525-4BF0-8351-652AC1B2E41E}"/>
              </a:ext>
            </a:extLst>
          </p:cNvPr>
          <p:cNvSpPr>
            <a:spLocks noGrp="1"/>
          </p:cNvSpPr>
          <p:nvPr>
            <p:ph idx="1"/>
          </p:nvPr>
        </p:nvSpPr>
        <p:spPr>
          <a:xfrm>
            <a:off x="556260" y="2932588"/>
            <a:ext cx="3596640" cy="3237834"/>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13" name="Title 1">
            <a:extLst>
              <a:ext uri="{FF2B5EF4-FFF2-40B4-BE49-F238E27FC236}">
                <a16:creationId xmlns:a16="http://schemas.microsoft.com/office/drawing/2014/main" id="{B74185DA-8FA8-4B9F-98F3-0D1026336E74}"/>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9" name="Content Placeholder 2">
            <a:extLst>
              <a:ext uri="{FF2B5EF4-FFF2-40B4-BE49-F238E27FC236}">
                <a16:creationId xmlns:a16="http://schemas.microsoft.com/office/drawing/2014/main" id="{6BB366C1-A048-4655-91E7-9F864C041907}"/>
              </a:ext>
            </a:extLst>
          </p:cNvPr>
          <p:cNvSpPr>
            <a:spLocks noGrp="1"/>
          </p:cNvSpPr>
          <p:nvPr>
            <p:ph idx="10"/>
          </p:nvPr>
        </p:nvSpPr>
        <p:spPr>
          <a:xfrm>
            <a:off x="4301173" y="2932588"/>
            <a:ext cx="3596640" cy="3237834"/>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20" name="Content Placeholder 2">
            <a:extLst>
              <a:ext uri="{FF2B5EF4-FFF2-40B4-BE49-F238E27FC236}">
                <a16:creationId xmlns:a16="http://schemas.microsoft.com/office/drawing/2014/main" id="{84391039-2C04-4E8C-9A3D-842DA10322C9}"/>
              </a:ext>
            </a:extLst>
          </p:cNvPr>
          <p:cNvSpPr>
            <a:spLocks noGrp="1"/>
          </p:cNvSpPr>
          <p:nvPr>
            <p:ph idx="11"/>
          </p:nvPr>
        </p:nvSpPr>
        <p:spPr>
          <a:xfrm>
            <a:off x="8042275" y="2932588"/>
            <a:ext cx="3596640" cy="3237834"/>
          </a:xfrm>
        </p:spPr>
        <p:txBody>
          <a:bodyPr>
            <a:noAutofit/>
          </a:bodyPr>
          <a:lstStyle>
            <a:lvl5pPr>
              <a:defRPr/>
            </a:lvl5pPr>
            <a:lvl6pPr>
              <a:defRPr baseline="0"/>
            </a:lvl6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Eighth</a:t>
            </a:r>
            <a:r>
              <a:rPr lang="sv-SE" dirty="0"/>
              <a:t> </a:t>
            </a:r>
            <a:r>
              <a:rPr lang="sv-SE" dirty="0" err="1"/>
              <a:t>level</a:t>
            </a:r>
            <a:endParaRPr lang="sv-SE" dirty="0"/>
          </a:p>
          <a:p>
            <a:pPr lvl="8"/>
            <a:r>
              <a:rPr lang="sv-SE" dirty="0" err="1"/>
              <a:t>Ninth</a:t>
            </a:r>
            <a:r>
              <a:rPr lang="sv-SE" dirty="0"/>
              <a:t> </a:t>
            </a:r>
            <a:r>
              <a:rPr lang="sv-SE" dirty="0" err="1"/>
              <a:t>level</a:t>
            </a:r>
            <a:endParaRPr lang="sv-SE" dirty="0"/>
          </a:p>
        </p:txBody>
      </p:sp>
      <p:sp>
        <p:nvSpPr>
          <p:cNvPr id="23" name="Picture Placeholder 11">
            <a:extLst>
              <a:ext uri="{FF2B5EF4-FFF2-40B4-BE49-F238E27FC236}">
                <a16:creationId xmlns:a16="http://schemas.microsoft.com/office/drawing/2014/main" id="{911939B4-4AF2-4F55-A564-0A841C91D6C7}"/>
              </a:ext>
            </a:extLst>
          </p:cNvPr>
          <p:cNvSpPr>
            <a:spLocks noGrp="1"/>
          </p:cNvSpPr>
          <p:nvPr>
            <p:ph type="pic" sz="quarter" idx="19"/>
          </p:nvPr>
        </p:nvSpPr>
        <p:spPr>
          <a:xfrm>
            <a:off x="556665"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25" name="Picture Placeholder 11">
            <a:extLst>
              <a:ext uri="{FF2B5EF4-FFF2-40B4-BE49-F238E27FC236}">
                <a16:creationId xmlns:a16="http://schemas.microsoft.com/office/drawing/2014/main" id="{A4AFF185-8756-4395-ACE0-C1B1F5CFB72C}"/>
              </a:ext>
            </a:extLst>
          </p:cNvPr>
          <p:cNvSpPr>
            <a:spLocks noGrp="1"/>
          </p:cNvSpPr>
          <p:nvPr>
            <p:ph type="pic" sz="quarter" idx="20"/>
          </p:nvPr>
        </p:nvSpPr>
        <p:spPr>
          <a:xfrm>
            <a:off x="4301578"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26" name="Picture Placeholder 11">
            <a:extLst>
              <a:ext uri="{FF2B5EF4-FFF2-40B4-BE49-F238E27FC236}">
                <a16:creationId xmlns:a16="http://schemas.microsoft.com/office/drawing/2014/main" id="{FB7B692E-E0E6-4F03-9AAC-1A08C22D6E59}"/>
              </a:ext>
            </a:extLst>
          </p:cNvPr>
          <p:cNvSpPr>
            <a:spLocks noGrp="1"/>
          </p:cNvSpPr>
          <p:nvPr>
            <p:ph type="pic" sz="quarter" idx="21"/>
          </p:nvPr>
        </p:nvSpPr>
        <p:spPr>
          <a:xfrm>
            <a:off x="8046490"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340892079"/>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FE25EAE-49CD-43AF-B523-33F70FB66F07}"/>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2" name="Rectangle: Rounded Corners 1">
            <a:extLst>
              <a:ext uri="{FF2B5EF4-FFF2-40B4-BE49-F238E27FC236}">
                <a16:creationId xmlns:a16="http://schemas.microsoft.com/office/drawing/2014/main" id="{A69B94C1-BEBC-44F2-9D97-8B084733121D}"/>
              </a:ext>
            </a:extLst>
          </p:cNvPr>
          <p:cNvSpPr/>
          <p:nvPr userDrawn="1"/>
        </p:nvSpPr>
        <p:spPr>
          <a:xfrm>
            <a:off x="554354"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5" name="Rectangle: Rounded Corners 14">
            <a:extLst>
              <a:ext uri="{FF2B5EF4-FFF2-40B4-BE49-F238E27FC236}">
                <a16:creationId xmlns:a16="http://schemas.microsoft.com/office/drawing/2014/main" id="{5EA4DBA5-018A-47D8-95A5-CD040BA653DF}"/>
              </a:ext>
            </a:extLst>
          </p:cNvPr>
          <p:cNvSpPr/>
          <p:nvPr userDrawn="1"/>
        </p:nvSpPr>
        <p:spPr>
          <a:xfrm>
            <a:off x="6170929"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0" name="Freeform: Shape 19">
            <a:extLst>
              <a:ext uri="{FF2B5EF4-FFF2-40B4-BE49-F238E27FC236}">
                <a16:creationId xmlns:a16="http://schemas.microsoft.com/office/drawing/2014/main" id="{029DF54E-04B4-4B75-A16B-49F8222E6F96}"/>
              </a:ext>
            </a:extLst>
          </p:cNvPr>
          <p:cNvSpPr/>
          <p:nvPr userDrawn="1"/>
        </p:nvSpPr>
        <p:spPr>
          <a:xfrm>
            <a:off x="554355"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21" name="Freeform: Shape 20">
            <a:extLst>
              <a:ext uri="{FF2B5EF4-FFF2-40B4-BE49-F238E27FC236}">
                <a16:creationId xmlns:a16="http://schemas.microsoft.com/office/drawing/2014/main" id="{7586AA46-EF95-470A-9AD8-1A758847D594}"/>
              </a:ext>
            </a:extLst>
          </p:cNvPr>
          <p:cNvSpPr/>
          <p:nvPr userDrawn="1"/>
        </p:nvSpPr>
        <p:spPr>
          <a:xfrm>
            <a:off x="6169026"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5" name="Text Placeholder 4">
            <a:extLst>
              <a:ext uri="{FF2B5EF4-FFF2-40B4-BE49-F238E27FC236}">
                <a16:creationId xmlns:a16="http://schemas.microsoft.com/office/drawing/2014/main" id="{63A92CFA-A51F-40AF-8004-E0B6498B349D}"/>
              </a:ext>
            </a:extLst>
          </p:cNvPr>
          <p:cNvSpPr>
            <a:spLocks noGrp="1"/>
          </p:cNvSpPr>
          <p:nvPr>
            <p:ph type="body" sz="quarter" idx="10"/>
          </p:nvPr>
        </p:nvSpPr>
        <p:spPr>
          <a:xfrm>
            <a:off x="1489075" y="1801019"/>
            <a:ext cx="4381500" cy="4194175"/>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2" name="Text Placeholder 4">
            <a:extLst>
              <a:ext uri="{FF2B5EF4-FFF2-40B4-BE49-F238E27FC236}">
                <a16:creationId xmlns:a16="http://schemas.microsoft.com/office/drawing/2014/main" id="{17BD4E6D-47E4-405C-97AE-C8D998952D68}"/>
              </a:ext>
            </a:extLst>
          </p:cNvPr>
          <p:cNvSpPr>
            <a:spLocks noGrp="1"/>
          </p:cNvSpPr>
          <p:nvPr>
            <p:ph type="body" sz="quarter" idx="11"/>
          </p:nvPr>
        </p:nvSpPr>
        <p:spPr>
          <a:xfrm>
            <a:off x="7105650" y="1801019"/>
            <a:ext cx="4381500" cy="4194175"/>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3" name="Text Placeholder 22">
            <a:extLst>
              <a:ext uri="{FF2B5EF4-FFF2-40B4-BE49-F238E27FC236}">
                <a16:creationId xmlns:a16="http://schemas.microsoft.com/office/drawing/2014/main" id="{77591F9E-4298-40C9-8AD9-779AD0431654}"/>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sv-SE" dirty="0"/>
              <a:t>##</a:t>
            </a:r>
          </a:p>
        </p:txBody>
      </p:sp>
      <p:sp>
        <p:nvSpPr>
          <p:cNvPr id="25" name="Text Placeholder 22">
            <a:extLst>
              <a:ext uri="{FF2B5EF4-FFF2-40B4-BE49-F238E27FC236}">
                <a16:creationId xmlns:a16="http://schemas.microsoft.com/office/drawing/2014/main" id="{BEF44BC6-54E1-4D4B-B8B6-4641B9519BFD}"/>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sv-SE" dirty="0"/>
              <a:t>##</a:t>
            </a:r>
          </a:p>
        </p:txBody>
      </p:sp>
    </p:spTree>
    <p:extLst>
      <p:ext uri="{BB962C8B-B14F-4D97-AF65-F5344CB8AC3E}">
        <p14:creationId xmlns:p14="http://schemas.microsoft.com/office/powerpoint/2010/main" val="2137770742"/>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38BF4A2-4249-4C70-A387-186456123E44}"/>
              </a:ext>
            </a:extLst>
          </p:cNvPr>
          <p:cNvSpPr/>
          <p:nvPr userDrawn="1"/>
        </p:nvSpPr>
        <p:spPr>
          <a:xfrm>
            <a:off x="554354"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33" name="Freeform: Shape 32">
            <a:extLst>
              <a:ext uri="{FF2B5EF4-FFF2-40B4-BE49-F238E27FC236}">
                <a16:creationId xmlns:a16="http://schemas.microsoft.com/office/drawing/2014/main" id="{57B96F70-3901-4A1E-AFAE-C8668131347D}"/>
              </a:ext>
            </a:extLst>
          </p:cNvPr>
          <p:cNvSpPr/>
          <p:nvPr userDrawn="1"/>
        </p:nvSpPr>
        <p:spPr>
          <a:xfrm>
            <a:off x="554354"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6" name="Rectangle: Rounded Corners 15">
            <a:extLst>
              <a:ext uri="{FF2B5EF4-FFF2-40B4-BE49-F238E27FC236}">
                <a16:creationId xmlns:a16="http://schemas.microsoft.com/office/drawing/2014/main" id="{B65682A8-D697-4B58-9C54-433A51914A59}"/>
              </a:ext>
            </a:extLst>
          </p:cNvPr>
          <p:cNvSpPr/>
          <p:nvPr userDrawn="1"/>
        </p:nvSpPr>
        <p:spPr>
          <a:xfrm>
            <a:off x="6170929"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32" name="Freeform: Shape 31">
            <a:extLst>
              <a:ext uri="{FF2B5EF4-FFF2-40B4-BE49-F238E27FC236}">
                <a16:creationId xmlns:a16="http://schemas.microsoft.com/office/drawing/2014/main" id="{46795A92-CD9F-42D7-AE7F-2AAF9EE15A03}"/>
              </a:ext>
            </a:extLst>
          </p:cNvPr>
          <p:cNvSpPr/>
          <p:nvPr userDrawn="1"/>
        </p:nvSpPr>
        <p:spPr>
          <a:xfrm>
            <a:off x="6170929"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sv-SE" sz="1400" dirty="0"/>
          </a:p>
        </p:txBody>
      </p:sp>
      <p:sp>
        <p:nvSpPr>
          <p:cNvPr id="13" name="Title 1">
            <a:extLst>
              <a:ext uri="{FF2B5EF4-FFF2-40B4-BE49-F238E27FC236}">
                <a16:creationId xmlns:a16="http://schemas.microsoft.com/office/drawing/2014/main" id="{20AAB75F-98E0-412D-9915-AC88DB8D69E1}"/>
              </a:ext>
            </a:extLst>
          </p:cNvPr>
          <p:cNvSpPr>
            <a:spLocks noGrp="1"/>
          </p:cNvSpPr>
          <p:nvPr>
            <p:ph type="title"/>
          </p:nvPr>
        </p:nvSpPr>
        <p:spPr>
          <a:xfrm>
            <a:off x="554355" y="512763"/>
            <a:ext cx="11088000" cy="792465"/>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27" name="Text Placeholder 4">
            <a:extLst>
              <a:ext uri="{FF2B5EF4-FFF2-40B4-BE49-F238E27FC236}">
                <a16:creationId xmlns:a16="http://schemas.microsoft.com/office/drawing/2014/main" id="{1CE12E21-7B47-422F-AE27-4A68936B4C0F}"/>
              </a:ext>
            </a:extLst>
          </p:cNvPr>
          <p:cNvSpPr>
            <a:spLocks noGrp="1"/>
          </p:cNvSpPr>
          <p:nvPr>
            <p:ph type="body" sz="quarter" idx="10"/>
          </p:nvPr>
        </p:nvSpPr>
        <p:spPr>
          <a:xfrm>
            <a:off x="1489075" y="1801020"/>
            <a:ext cx="4381500" cy="1831297"/>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8" name="Text Placeholder 4">
            <a:extLst>
              <a:ext uri="{FF2B5EF4-FFF2-40B4-BE49-F238E27FC236}">
                <a16:creationId xmlns:a16="http://schemas.microsoft.com/office/drawing/2014/main" id="{F224B68A-803C-4651-89F9-0C1D6DBF590C}"/>
              </a:ext>
            </a:extLst>
          </p:cNvPr>
          <p:cNvSpPr>
            <a:spLocks noGrp="1"/>
          </p:cNvSpPr>
          <p:nvPr>
            <p:ph type="body" sz="quarter" idx="11"/>
          </p:nvPr>
        </p:nvSpPr>
        <p:spPr>
          <a:xfrm>
            <a:off x="7105650" y="1801020"/>
            <a:ext cx="4381500" cy="1831297"/>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9" name="Text Placeholder 22">
            <a:extLst>
              <a:ext uri="{FF2B5EF4-FFF2-40B4-BE49-F238E27FC236}">
                <a16:creationId xmlns:a16="http://schemas.microsoft.com/office/drawing/2014/main" id="{6949C67E-7D60-434D-B416-D1AEBAD7CE48}"/>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sv-SE" dirty="0"/>
              <a:t>##</a:t>
            </a:r>
          </a:p>
        </p:txBody>
      </p:sp>
      <p:sp>
        <p:nvSpPr>
          <p:cNvPr id="30" name="Text Placeholder 22">
            <a:extLst>
              <a:ext uri="{FF2B5EF4-FFF2-40B4-BE49-F238E27FC236}">
                <a16:creationId xmlns:a16="http://schemas.microsoft.com/office/drawing/2014/main" id="{44EACF4A-ABD3-476D-A291-F24243781CE5}"/>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sv-SE" dirty="0"/>
              <a:t>##</a:t>
            </a:r>
          </a:p>
        </p:txBody>
      </p:sp>
      <p:sp>
        <p:nvSpPr>
          <p:cNvPr id="34" name="Rectangle: Rounded Corners 33">
            <a:extLst>
              <a:ext uri="{FF2B5EF4-FFF2-40B4-BE49-F238E27FC236}">
                <a16:creationId xmlns:a16="http://schemas.microsoft.com/office/drawing/2014/main" id="{11AA2E1C-4A85-4BCF-B07C-43C6BAFD7B58}"/>
              </a:ext>
            </a:extLst>
          </p:cNvPr>
          <p:cNvSpPr/>
          <p:nvPr userDrawn="1"/>
        </p:nvSpPr>
        <p:spPr>
          <a:xfrm>
            <a:off x="554354"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35" name="Freeform: Shape 34">
            <a:extLst>
              <a:ext uri="{FF2B5EF4-FFF2-40B4-BE49-F238E27FC236}">
                <a16:creationId xmlns:a16="http://schemas.microsoft.com/office/drawing/2014/main" id="{4348496C-CF0A-483F-9E69-94F9A8766023}"/>
              </a:ext>
            </a:extLst>
          </p:cNvPr>
          <p:cNvSpPr/>
          <p:nvPr userDrawn="1"/>
        </p:nvSpPr>
        <p:spPr>
          <a:xfrm>
            <a:off x="554354"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36" name="Rectangle: Rounded Corners 35">
            <a:extLst>
              <a:ext uri="{FF2B5EF4-FFF2-40B4-BE49-F238E27FC236}">
                <a16:creationId xmlns:a16="http://schemas.microsoft.com/office/drawing/2014/main" id="{E1F3B116-57B2-469E-AB45-668DFDA5C9D6}"/>
              </a:ext>
            </a:extLst>
          </p:cNvPr>
          <p:cNvSpPr/>
          <p:nvPr userDrawn="1"/>
        </p:nvSpPr>
        <p:spPr>
          <a:xfrm>
            <a:off x="6170929"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37" name="Freeform: Shape 36">
            <a:extLst>
              <a:ext uri="{FF2B5EF4-FFF2-40B4-BE49-F238E27FC236}">
                <a16:creationId xmlns:a16="http://schemas.microsoft.com/office/drawing/2014/main" id="{1DA8E883-F428-49FC-BE6E-07352EE24210}"/>
              </a:ext>
            </a:extLst>
          </p:cNvPr>
          <p:cNvSpPr/>
          <p:nvPr userDrawn="1"/>
        </p:nvSpPr>
        <p:spPr>
          <a:xfrm>
            <a:off x="6170929"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38" name="Text Placeholder 4">
            <a:extLst>
              <a:ext uri="{FF2B5EF4-FFF2-40B4-BE49-F238E27FC236}">
                <a16:creationId xmlns:a16="http://schemas.microsoft.com/office/drawing/2014/main" id="{FDABCE45-7D49-4FD4-9C5D-6BDEA65EEF67}"/>
              </a:ext>
            </a:extLst>
          </p:cNvPr>
          <p:cNvSpPr>
            <a:spLocks noGrp="1"/>
          </p:cNvSpPr>
          <p:nvPr>
            <p:ph type="body" sz="quarter" idx="14"/>
          </p:nvPr>
        </p:nvSpPr>
        <p:spPr>
          <a:xfrm>
            <a:off x="1489075" y="4140992"/>
            <a:ext cx="4381500" cy="1831297"/>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9" name="Text Placeholder 4">
            <a:extLst>
              <a:ext uri="{FF2B5EF4-FFF2-40B4-BE49-F238E27FC236}">
                <a16:creationId xmlns:a16="http://schemas.microsoft.com/office/drawing/2014/main" id="{81DE17ED-8055-4BA9-BF5F-7F43C588ED6E}"/>
              </a:ext>
            </a:extLst>
          </p:cNvPr>
          <p:cNvSpPr>
            <a:spLocks noGrp="1"/>
          </p:cNvSpPr>
          <p:nvPr>
            <p:ph type="body" sz="quarter" idx="15"/>
          </p:nvPr>
        </p:nvSpPr>
        <p:spPr>
          <a:xfrm>
            <a:off x="7105650" y="4140992"/>
            <a:ext cx="4381500" cy="1831297"/>
          </a:xfrm>
        </p:spPr>
        <p:txBody>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40" name="Text Placeholder 22">
            <a:extLst>
              <a:ext uri="{FF2B5EF4-FFF2-40B4-BE49-F238E27FC236}">
                <a16:creationId xmlns:a16="http://schemas.microsoft.com/office/drawing/2014/main" id="{02C7C153-DA40-4613-8167-F11EF5E36B3B}"/>
              </a:ext>
            </a:extLst>
          </p:cNvPr>
          <p:cNvSpPr>
            <a:spLocks noGrp="1"/>
          </p:cNvSpPr>
          <p:nvPr>
            <p:ph type="body" sz="quarter" idx="16" hasCustomPrompt="1"/>
          </p:nvPr>
        </p:nvSpPr>
        <p:spPr>
          <a:xfrm>
            <a:off x="605126" y="4140372"/>
            <a:ext cx="584734" cy="346075"/>
          </a:xfrm>
        </p:spPr>
        <p:txBody>
          <a:bodyPr anchor="ctr"/>
          <a:lstStyle>
            <a:lvl1pPr algn="ctr">
              <a:defRPr sz="2400" b="0">
                <a:solidFill>
                  <a:schemeClr val="bg1"/>
                </a:solidFill>
              </a:defRPr>
            </a:lvl1pPr>
          </a:lstStyle>
          <a:p>
            <a:pPr lvl="0"/>
            <a:r>
              <a:rPr lang="sv-SE" dirty="0"/>
              <a:t>##</a:t>
            </a:r>
          </a:p>
        </p:txBody>
      </p:sp>
      <p:sp>
        <p:nvSpPr>
          <p:cNvPr id="41" name="Text Placeholder 22">
            <a:extLst>
              <a:ext uri="{FF2B5EF4-FFF2-40B4-BE49-F238E27FC236}">
                <a16:creationId xmlns:a16="http://schemas.microsoft.com/office/drawing/2014/main" id="{6BBE5E78-188C-4A10-B21B-C772A22F133C}"/>
              </a:ext>
            </a:extLst>
          </p:cNvPr>
          <p:cNvSpPr>
            <a:spLocks noGrp="1"/>
          </p:cNvSpPr>
          <p:nvPr>
            <p:ph type="body" sz="quarter" idx="17" hasCustomPrompt="1"/>
          </p:nvPr>
        </p:nvSpPr>
        <p:spPr>
          <a:xfrm>
            <a:off x="6219797" y="4140372"/>
            <a:ext cx="584734" cy="346075"/>
          </a:xfrm>
        </p:spPr>
        <p:txBody>
          <a:bodyPr anchor="ctr"/>
          <a:lstStyle>
            <a:lvl1pPr algn="ctr">
              <a:defRPr sz="2400" b="0">
                <a:solidFill>
                  <a:schemeClr val="bg1"/>
                </a:solidFill>
              </a:defRPr>
            </a:lvl1pPr>
          </a:lstStyle>
          <a:p>
            <a:pPr lvl="0"/>
            <a:r>
              <a:rPr lang="sv-SE" dirty="0"/>
              <a:t>##</a:t>
            </a:r>
          </a:p>
        </p:txBody>
      </p:sp>
    </p:spTree>
    <p:extLst>
      <p:ext uri="{BB962C8B-B14F-4D97-AF65-F5344CB8AC3E}">
        <p14:creationId xmlns:p14="http://schemas.microsoft.com/office/powerpoint/2010/main" val="3639119824"/>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5175" cy="6859588"/>
          </a:xfrm>
          <a:solidFill>
            <a:schemeClr val="accent5"/>
          </a:solidFill>
        </p:spPr>
        <p:txBody>
          <a:bodyPr lIns="40918" tIns="40918" rIns="40918" bIns="40918" anchor="ctr">
            <a:normAutofit/>
          </a:bodyPr>
          <a:lstStyle>
            <a:lvl1pPr algn="ctr">
              <a:lnSpc>
                <a:spcPct val="100000"/>
              </a:lnSpc>
              <a:spcAft>
                <a:spcPts val="0"/>
              </a:spcAft>
              <a:defRPr sz="1800">
                <a:solidFill>
                  <a:schemeClr val="bg1"/>
                </a:solidFill>
              </a:defRPr>
            </a:lvl1pPr>
          </a:lstStyle>
          <a:p>
            <a:endParaRPr lang="sv-SE" dirty="0"/>
          </a:p>
        </p:txBody>
      </p:sp>
    </p:spTree>
    <p:extLst>
      <p:ext uri="{BB962C8B-B14F-4D97-AF65-F5344CB8AC3E}">
        <p14:creationId xmlns:p14="http://schemas.microsoft.com/office/powerpoint/2010/main" val="13387481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8A702-05C1-466F-9696-79C1B367F9AA}"/>
              </a:ext>
            </a:extLst>
          </p:cNvPr>
          <p:cNvSpPr>
            <a:spLocks noGrp="1"/>
          </p:cNvSpPr>
          <p:nvPr>
            <p:ph type="body" sz="quarter" idx="22"/>
          </p:nvPr>
        </p:nvSpPr>
        <p:spPr>
          <a:xfrm>
            <a:off x="6777427" y="1535113"/>
            <a:ext cx="4672012" cy="3155950"/>
          </a:xfrm>
        </p:spPr>
        <p:txBody>
          <a:bodyPr anchor="ct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dirty="0"/>
          </a:p>
          <a:p>
            <a:pPr lvl="1"/>
            <a:r>
              <a:rPr lang="sv-SE" noProof="0" dirty="0"/>
              <a:t>Second </a:t>
            </a:r>
            <a:r>
              <a:rPr lang="sv-SE" noProof="0" dirty="0" err="1"/>
              <a:t>level</a:t>
            </a:r>
            <a:endParaRPr lang="sv-SE" dirty="0"/>
          </a:p>
          <a:p>
            <a:pPr lvl="2"/>
            <a:r>
              <a:rPr lang="sv-SE" noProof="0" dirty="0" err="1"/>
              <a:t>Third</a:t>
            </a:r>
            <a:r>
              <a:rPr lang="sv-SE" noProof="0" dirty="0"/>
              <a:t> </a:t>
            </a:r>
            <a:r>
              <a:rPr lang="sv-SE" noProof="0" dirty="0" err="1"/>
              <a:t>level</a:t>
            </a:r>
            <a:endParaRPr lang="sv-SE" dirty="0"/>
          </a:p>
          <a:p>
            <a:pPr lvl="3"/>
            <a:r>
              <a:rPr lang="sv-SE" noProof="0" dirty="0" err="1"/>
              <a:t>Fourth</a:t>
            </a:r>
            <a:r>
              <a:rPr lang="sv-SE" noProof="0" dirty="0"/>
              <a:t> </a:t>
            </a:r>
            <a:r>
              <a:rPr lang="sv-SE" noProof="0" dirty="0" err="1"/>
              <a:t>level</a:t>
            </a:r>
            <a:endParaRPr lang="sv-SE" dirty="0"/>
          </a:p>
          <a:p>
            <a:pPr lvl="4"/>
            <a:r>
              <a:rPr lang="sv-SE" noProof="0" dirty="0" err="1"/>
              <a:t>Fifth</a:t>
            </a:r>
            <a:r>
              <a:rPr lang="sv-SE" noProof="0" dirty="0"/>
              <a:t> </a:t>
            </a:r>
            <a:r>
              <a:rPr lang="sv-SE" noProof="0" dirty="0" err="1"/>
              <a:t>level</a:t>
            </a:r>
            <a:endParaRPr lang="sv-SE" dirty="0"/>
          </a:p>
        </p:txBody>
      </p:sp>
      <p:sp>
        <p:nvSpPr>
          <p:cNvPr id="9" name="Text Placeholder 2">
            <a:extLst>
              <a:ext uri="{FF2B5EF4-FFF2-40B4-BE49-F238E27FC236}">
                <a16:creationId xmlns:a16="http://schemas.microsoft.com/office/drawing/2014/main" id="{0B5F9FB9-8CC1-4CE8-A91F-FCE2CD2C692F}"/>
              </a:ext>
            </a:extLst>
          </p:cNvPr>
          <p:cNvSpPr>
            <a:spLocks noGrp="1"/>
          </p:cNvSpPr>
          <p:nvPr>
            <p:ph type="body" sz="quarter" idx="23"/>
          </p:nvPr>
        </p:nvSpPr>
        <p:spPr>
          <a:xfrm>
            <a:off x="6777427" y="4729606"/>
            <a:ext cx="4672012" cy="614657"/>
          </a:xfrm>
        </p:spPr>
        <p:txBody>
          <a:bodyPr anchor="ctr"/>
          <a:lstStyle>
            <a:lvl1pPr>
              <a:defRPr lang="en-GB" sz="1400" b="0" kern="1200" cap="none" baseline="0" noProof="0" dirty="0">
                <a:solidFill>
                  <a:schemeClr val="accent4"/>
                </a:solidFill>
                <a:latin typeface="+mn-lt"/>
                <a:ea typeface="+mn-ea"/>
                <a:cs typeface="+mn-cs"/>
              </a:defRPr>
            </a:lvl1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sv-SE" noProof="0" dirty="0"/>
              <a:t>Click to edit Master text styles</a:t>
            </a:r>
            <a:endParaRPr lang="sv-SE" dirty="0"/>
          </a:p>
        </p:txBody>
      </p:sp>
      <p:sp>
        <p:nvSpPr>
          <p:cNvPr id="6" name="Picture Placeholder 11">
            <a:extLst>
              <a:ext uri="{FF2B5EF4-FFF2-40B4-BE49-F238E27FC236}">
                <a16:creationId xmlns:a16="http://schemas.microsoft.com/office/drawing/2014/main" id="{7EB83C3C-2A77-4E10-94AE-237369138EB8}"/>
              </a:ext>
            </a:extLst>
          </p:cNvPr>
          <p:cNvSpPr>
            <a:spLocks noGrp="1"/>
          </p:cNvSpPr>
          <p:nvPr>
            <p:ph type="pic" sz="quarter" idx="19"/>
          </p:nvPr>
        </p:nvSpPr>
        <p:spPr>
          <a:xfrm>
            <a:off x="556261"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528408593"/>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FBDA5FB-4C71-443D-8793-BDC2C3033730}"/>
              </a:ext>
            </a:extLst>
          </p:cNvPr>
          <p:cNvSpPr>
            <a:spLocks noGrp="1"/>
          </p:cNvSpPr>
          <p:nvPr>
            <p:ph type="body" sz="quarter" idx="22"/>
          </p:nvPr>
        </p:nvSpPr>
        <p:spPr>
          <a:xfrm>
            <a:off x="737767" y="1535113"/>
            <a:ext cx="4672012" cy="3155950"/>
          </a:xfrm>
        </p:spPr>
        <p:txBody>
          <a:bodyPr anchor="ct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dirty="0"/>
          </a:p>
          <a:p>
            <a:pPr lvl="1"/>
            <a:r>
              <a:rPr lang="sv-SE" noProof="0" dirty="0"/>
              <a:t>Second </a:t>
            </a:r>
            <a:r>
              <a:rPr lang="sv-SE" noProof="0" dirty="0" err="1"/>
              <a:t>level</a:t>
            </a:r>
            <a:endParaRPr lang="sv-SE" dirty="0"/>
          </a:p>
          <a:p>
            <a:pPr lvl="2"/>
            <a:r>
              <a:rPr lang="sv-SE" noProof="0" dirty="0" err="1"/>
              <a:t>Third</a:t>
            </a:r>
            <a:r>
              <a:rPr lang="sv-SE" noProof="0" dirty="0"/>
              <a:t> </a:t>
            </a:r>
            <a:r>
              <a:rPr lang="sv-SE" noProof="0" dirty="0" err="1"/>
              <a:t>level</a:t>
            </a:r>
            <a:endParaRPr lang="sv-SE" dirty="0"/>
          </a:p>
          <a:p>
            <a:pPr lvl="3"/>
            <a:r>
              <a:rPr lang="sv-SE" noProof="0" dirty="0" err="1"/>
              <a:t>Fourth</a:t>
            </a:r>
            <a:r>
              <a:rPr lang="sv-SE" noProof="0" dirty="0"/>
              <a:t> </a:t>
            </a:r>
            <a:r>
              <a:rPr lang="sv-SE" noProof="0" dirty="0" err="1"/>
              <a:t>level</a:t>
            </a:r>
            <a:endParaRPr lang="sv-SE" dirty="0"/>
          </a:p>
          <a:p>
            <a:pPr lvl="4"/>
            <a:r>
              <a:rPr lang="sv-SE" noProof="0" dirty="0" err="1"/>
              <a:t>Fifth</a:t>
            </a:r>
            <a:r>
              <a:rPr lang="sv-SE" noProof="0" dirty="0"/>
              <a:t> </a:t>
            </a:r>
            <a:r>
              <a:rPr lang="sv-SE" noProof="0" dirty="0" err="1"/>
              <a:t>level</a:t>
            </a:r>
            <a:endParaRPr lang="sv-SE" dirty="0"/>
          </a:p>
        </p:txBody>
      </p:sp>
      <p:sp>
        <p:nvSpPr>
          <p:cNvPr id="9" name="Text Placeholder 2">
            <a:extLst>
              <a:ext uri="{FF2B5EF4-FFF2-40B4-BE49-F238E27FC236}">
                <a16:creationId xmlns:a16="http://schemas.microsoft.com/office/drawing/2014/main" id="{1099938B-35CB-409A-85BE-CEC2A3A7C71D}"/>
              </a:ext>
            </a:extLst>
          </p:cNvPr>
          <p:cNvSpPr>
            <a:spLocks noGrp="1"/>
          </p:cNvSpPr>
          <p:nvPr>
            <p:ph type="body" sz="quarter" idx="23"/>
          </p:nvPr>
        </p:nvSpPr>
        <p:spPr>
          <a:xfrm>
            <a:off x="737767" y="4729606"/>
            <a:ext cx="4672012" cy="614657"/>
          </a:xfrm>
        </p:spPr>
        <p:txBody>
          <a:bodyPr anchor="ctr"/>
          <a:lstStyle>
            <a:lvl1pPr>
              <a:defRPr b="0">
                <a:solidFill>
                  <a:schemeClr val="accent4"/>
                </a:solidFill>
              </a:defRPr>
            </a:lvl1pPr>
          </a:lstStyle>
          <a:p>
            <a:pPr lvl="0"/>
            <a:r>
              <a:rPr lang="sv-SE" noProof="0" dirty="0"/>
              <a:t>Click to edit Master text styles</a:t>
            </a:r>
            <a:endParaRPr lang="sv-SE" dirty="0"/>
          </a:p>
        </p:txBody>
      </p:sp>
      <p:sp>
        <p:nvSpPr>
          <p:cNvPr id="6" name="Picture Placeholder 11">
            <a:extLst>
              <a:ext uri="{FF2B5EF4-FFF2-40B4-BE49-F238E27FC236}">
                <a16:creationId xmlns:a16="http://schemas.microsoft.com/office/drawing/2014/main" id="{DB342D35-F6DC-44E1-9BEF-AEF703AA1DB4}"/>
              </a:ext>
            </a:extLst>
          </p:cNvPr>
          <p:cNvSpPr>
            <a:spLocks noGrp="1"/>
          </p:cNvSpPr>
          <p:nvPr>
            <p:ph type="pic" sz="quarter" idx="19"/>
          </p:nvPr>
        </p:nvSpPr>
        <p:spPr>
          <a:xfrm>
            <a:off x="6169025"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2328509836"/>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942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 Ligh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626A88A-71BE-4088-831C-26B525BD2479}"/>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sv-SE"/>
          </a:p>
        </p:txBody>
      </p:sp>
      <p:sp>
        <p:nvSpPr>
          <p:cNvPr id="30" name="Picture Placeholder 29">
            <a:extLst>
              <a:ext uri="{FF2B5EF4-FFF2-40B4-BE49-F238E27FC236}">
                <a16:creationId xmlns:a16="http://schemas.microsoft.com/office/drawing/2014/main" id="{D0AF4480-B11D-4AF6-AD5D-D5A8F20FE385}"/>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sv-SE"/>
          </a:p>
        </p:txBody>
      </p:sp>
      <p:sp>
        <p:nvSpPr>
          <p:cNvPr id="29" name="Picture Placeholder 28">
            <a:extLst>
              <a:ext uri="{FF2B5EF4-FFF2-40B4-BE49-F238E27FC236}">
                <a16:creationId xmlns:a16="http://schemas.microsoft.com/office/drawing/2014/main" id="{5A93A15E-4B47-4F33-876A-32CA65B40F9A}"/>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sv-SE"/>
          </a:p>
        </p:txBody>
      </p:sp>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pic>
        <p:nvPicPr>
          <p:cNvPr id="13" name="Picture 12">
            <a:extLst>
              <a:ext uri="{FF2B5EF4-FFF2-40B4-BE49-F238E27FC236}">
                <a16:creationId xmlns:a16="http://schemas.microsoft.com/office/drawing/2014/main" id="{87F3E6FF-991B-4EEE-BA62-2925B04EDB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4356" y="5811850"/>
            <a:ext cx="2045333" cy="354000"/>
          </a:xfrm>
          <a:prstGeom prst="rect">
            <a:avLst/>
          </a:prstGeom>
        </p:spPr>
      </p:pic>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sv-SE" dirty="0"/>
              <a:t>Click to add title</a:t>
            </a:r>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4"/>
                </a:solidFill>
                <a:latin typeface="+mn-lt"/>
                <a:ea typeface="+mn-ea"/>
                <a:cs typeface="+mn-cs"/>
              </a:defRPr>
            </a:lvl1pPr>
            <a:lvl2pPr>
              <a:defRPr b="0">
                <a:solidFill>
                  <a:schemeClr val="accent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sv-SE" dirty="0"/>
              <a:t>Click to edit Master text styles</a:t>
            </a:r>
          </a:p>
          <a:p>
            <a:pPr lvl="1"/>
            <a:r>
              <a:rPr lang="sv-SE" dirty="0"/>
              <a:t>Second level</a:t>
            </a:r>
          </a:p>
        </p:txBody>
      </p:sp>
    </p:spTree>
    <p:extLst>
      <p:ext uri="{BB962C8B-B14F-4D97-AF65-F5344CB8AC3E}">
        <p14:creationId xmlns:p14="http://schemas.microsoft.com/office/powerpoint/2010/main" val="167329846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sv-SE" dirty="0"/>
              <a:t>Click to edit Master title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608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975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856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4" name="shpShading">
            <a:extLst>
              <a:ext uri="{FF2B5EF4-FFF2-40B4-BE49-F238E27FC236}">
                <a16:creationId xmlns:a16="http://schemas.microsoft.com/office/drawing/2014/main" id="{6FFE6848-84C4-420B-B98C-9302375B7C9D}"/>
              </a:ext>
            </a:extLst>
          </p:cNvPr>
          <p:cNvSpPr/>
          <p:nvPr userDrawn="1"/>
        </p:nvSpPr>
        <p:spPr>
          <a:xfrm>
            <a:off x="8474149" y="0"/>
            <a:ext cx="3721026"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sv-SE" dirty="0"/>
          </a:p>
        </p:txBody>
      </p:sp>
      <p:pic>
        <p:nvPicPr>
          <p:cNvPr id="25" name="Graphic 24">
            <a:extLst>
              <a:ext uri="{FF2B5EF4-FFF2-40B4-BE49-F238E27FC236}">
                <a16:creationId xmlns:a16="http://schemas.microsoft.com/office/drawing/2014/main" id="{77FDF551-A5B3-408F-A200-178A7EA08E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10896093" y="584640"/>
            <a:ext cx="619200" cy="565021"/>
          </a:xfrm>
          <a:prstGeom prst="rect">
            <a:avLst/>
          </a:prstGeom>
        </p:spPr>
      </p:pic>
      <p:sp>
        <p:nvSpPr>
          <p:cNvPr id="14" name="txtDetails5">
            <a:extLst>
              <a:ext uri="{FF2B5EF4-FFF2-40B4-BE49-F238E27FC236}">
                <a16:creationId xmlns:a16="http://schemas.microsoft.com/office/drawing/2014/main" id="{11E204E2-083B-8BE4-737E-FE0992923490}"/>
              </a:ext>
            </a:extLst>
          </p:cNvPr>
          <p:cNvSpPr txBox="1">
            <a:spLocks noChangeArrowheads="1"/>
          </p:cNvSpPr>
          <p:nvPr userDrawn="1"/>
        </p:nvSpPr>
        <p:spPr bwMode="auto">
          <a:xfrm>
            <a:off x="8824983" y="4411255"/>
            <a:ext cx="2592000" cy="361637"/>
          </a:xfrm>
          <a:prstGeom prst="rect">
            <a:avLst/>
          </a:prstGeom>
          <a:noFill/>
          <a:ln>
            <a:noFill/>
          </a:ln>
          <a:extLst>
            <a:ext uri="{909E8E84-426E-40dd-AFC4-6F175D3DCCD1}">
              <a14:hiddenFill xmlns="" xmlns:a16="http://schemas.microsoft.com/office/drawing/2014/main" xmlns:ahyp="http://schemas.microsoft.com/office/drawing/2018/hyperlinkcolor" xmlns:p14="http://schemas.microsoft.com/office/powerpoint/2010/main" xmlns:p15="http://schemas.microsoft.com/office/powerpoint/2012/main" xmlns:a14="http://schemas.microsoft.com/office/drawing/2010/main" xmlns:asvg="http://schemas.microsoft.com/office/drawing/2016/SVG/main">
                <a:solidFill>
                  <a:srgbClr val="FFFFFF"/>
                </a:solidFill>
              </a14:hiddenFill>
            </a:ext>
            <a:ext uri="{91240B29-F687-4f45-9708-019B960494DF}">
              <a14:hiddenLine xmlns="" xmlns:a16="http://schemas.microsoft.com/office/drawing/2014/main" xmlns:ahyp="http://schemas.microsoft.com/office/drawing/2018/hyperlinkcolor" xmlns:p14="http://schemas.microsoft.com/office/powerpoint/2010/main" xmlns:p15="http://schemas.microsoft.com/office/powerpoint/2012/main" xmlns:a14="http://schemas.microsoft.com/office/drawing/2010/main" xmlns:asvg="http://schemas.microsoft.com/office/drawing/2016/SVG/main" w="9525">
                <a:solidFill>
                  <a:srgbClr val="000000"/>
                </a:solidFill>
                <a:miter lim="800000"/>
                <a:headEnd/>
                <a:tailEnd/>
              </a14:hiddenLine>
            </a:ext>
          </a:extLst>
        </p:spPr>
        <p:txBody>
          <a:bodyPr wrap="square" lIns="0" tIns="0" rIns="0" bIns="0" anchor="b" anchorCtr="0">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spcAft>
                <a:spcPts val="900"/>
              </a:spcAft>
            </a:pPr>
            <a:r>
              <a:rPr lang="sv-SE" sz="800" b="1" i="0" u="none" strike="noStrike" kern="1200" baseline="0" dirty="0">
                <a:solidFill>
                  <a:schemeClr val="accent5"/>
                </a:solidFill>
                <a:latin typeface="Arial" charset="0"/>
                <a:ea typeface="+mn-ea"/>
                <a:cs typeface="+mn-cs"/>
              </a:rPr>
              <a:t>paconsulting.com</a:t>
            </a:r>
            <a:endParaRPr lang="sv-SE" dirty="0"/>
          </a:p>
          <a:p>
            <a:pPr algn="l" rtl="0">
              <a:spcBef>
                <a:spcPts val="0"/>
              </a:spcBef>
            </a:pPr>
            <a:r>
              <a:rPr lang="sv-SE" sz="800" b="1" i="0" u="none" strike="noStrike" kern="1200" baseline="0" dirty="0">
                <a:solidFill>
                  <a:schemeClr val="accent5"/>
                </a:solidFill>
                <a:latin typeface="Arial" charset="0"/>
                <a:ea typeface="+mn-ea"/>
                <a:cs typeface="+mn-cs"/>
              </a:rPr>
              <a:t>All rights reserved © PA Knowledge Limited 2023</a:t>
            </a:r>
            <a:endParaRPr lang="sv-SE" dirty="0"/>
          </a:p>
        </p:txBody>
      </p:sp>
      <p:sp>
        <p:nvSpPr>
          <p:cNvPr id="15" name="OfficeName" descr="{&quot;templafy&quot;:{&quot;id&quot;:&quot;aea753d6-ea64-4dfc-861b-1e2a832e20dd&quot;}}">
            <a:extLst>
              <a:ext uri="{FF2B5EF4-FFF2-40B4-BE49-F238E27FC236}">
                <a16:creationId xmlns:a16="http://schemas.microsoft.com/office/drawing/2014/main" id="{B584A4AE-89E3-E9CE-6BAB-1487A7C6C289}"/>
              </a:ext>
            </a:extLst>
          </p:cNvPr>
          <p:cNvSpPr/>
          <p:nvPr userDrawn="1"/>
        </p:nvSpPr>
        <p:spPr>
          <a:xfrm>
            <a:off x="8824984" y="1534670"/>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sv-SE" sz="800" b="1" dirty="0">
                <a:solidFill>
                  <a:schemeClr val="bg1"/>
                </a:solidFill>
              </a:rPr>
              <a:t>Stockholm Office</a:t>
            </a:r>
          </a:p>
        </p:txBody>
      </p:sp>
      <p:sp>
        <p:nvSpPr>
          <p:cNvPr id="17" name="Disclaimer1" descr="{&quot;templafy&quot;:{&quot;id&quot;:&quot;a56e1d79-1090-425d-b02f-519568693397&quot;}}">
            <a:extLst>
              <a:ext uri="{FF2B5EF4-FFF2-40B4-BE49-F238E27FC236}">
                <a16:creationId xmlns:a16="http://schemas.microsoft.com/office/drawing/2014/main" id="{32CA410F-2F8F-D647-36B7-E066817EA6CB}"/>
              </a:ext>
            </a:extLst>
          </p:cNvPr>
          <p:cNvSpPr/>
          <p:nvPr userDrawn="1"/>
        </p:nvSpPr>
        <p:spPr>
          <a:xfrm>
            <a:off x="8824984" y="4165525"/>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spAutoFit/>
          </a:bodyPr>
          <a:lstStyle/>
          <a:p>
            <a:pPr algn="l"/>
            <a:endParaRPr lang="sv-SE" sz="800" b="0" dirty="0">
              <a:solidFill>
                <a:schemeClr val="accent5"/>
              </a:solidFill>
            </a:endParaRPr>
          </a:p>
        </p:txBody>
      </p:sp>
      <p:sp>
        <p:nvSpPr>
          <p:cNvPr id="18" name="Disclaimer2" descr="{&quot;templafy&quot;:{&quot;id&quot;:&quot;a4e2bc7a-017f-4d0a-bde2-b6bebe1d106c&quot;}}">
            <a:extLst>
              <a:ext uri="{FF2B5EF4-FFF2-40B4-BE49-F238E27FC236}">
                <a16:creationId xmlns:a16="http://schemas.microsoft.com/office/drawing/2014/main" id="{BE665671-15A8-8F7C-DFB9-BC6BD5FB40EC}"/>
              </a:ext>
            </a:extLst>
          </p:cNvPr>
          <p:cNvSpPr/>
          <p:nvPr userDrawn="1"/>
        </p:nvSpPr>
        <p:spPr>
          <a:xfrm>
            <a:off x="8824984" y="4895020"/>
            <a:ext cx="2592000"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sv-SE" sz="800" b="0">
                <a:solidFill>
                  <a:schemeClr val="accent5"/>
                </a:solidFill>
              </a:rPr>
              <a:t>This document is confidential to PA Consulting Group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Jakobsbergsgatan 17, SE 111 44 Stockholm, Sweden. PA Consulting Group accepts no liability whatsoever should an unauthorised recipient of this report act on its contents.</a:t>
            </a:r>
            <a:endParaRPr lang="sv-SE" sz="800" b="0" dirty="0">
              <a:solidFill>
                <a:schemeClr val="accent5"/>
              </a:solidFill>
            </a:endParaRPr>
          </a:p>
        </p:txBody>
      </p:sp>
      <p:sp>
        <p:nvSpPr>
          <p:cNvPr id="19" name="txtMTD" descr="{&quot;templafy&quot;:{&quot;id&quot;:&quot;c1c3230c-31d4-4196-b8f7-95dc6ea24da1&quot;}}">
            <a:extLst>
              <a:ext uri="{FF2B5EF4-FFF2-40B4-BE49-F238E27FC236}">
                <a16:creationId xmlns:a16="http://schemas.microsoft.com/office/drawing/2014/main" id="{042B07BD-2084-4A86-9287-02698B0FBBD3}"/>
              </a:ext>
            </a:extLst>
          </p:cNvPr>
          <p:cNvSpPr/>
          <p:nvPr userDrawn="1"/>
        </p:nvSpPr>
        <p:spPr>
          <a:xfrm>
            <a:off x="552449" y="3709835"/>
            <a:ext cx="6211207" cy="2038042"/>
          </a:xfrm>
          <a:prstGeom prst="rect">
            <a:avLst/>
          </a:prstGeom>
        </p:spPr>
        <p:txBody>
          <a:bodyPr wrap="square" lIns="0" tIns="0" rIns="0" bIns="0" anchor="t">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sv-SE" sz="1000" b="1" i="0" u="none" strike="noStrike" kern="1200" normalizeH="0" baseline="0" dirty="0">
                <a:solidFill>
                  <a:schemeClr val="tx1"/>
                </a:solidFill>
                <a:latin typeface="Arial" charset="0"/>
                <a:ea typeface="+mn-ea"/>
                <a:cs typeface="+mn-cs"/>
              </a:rPr>
              <a:t>About PA.</a:t>
            </a:r>
            <a:endParaRPr lang="sv-SE" dirty="0"/>
          </a:p>
          <a:p>
            <a:pPr algn="l" rtl="0"/>
            <a:r>
              <a:rPr lang="sv-SE" sz="1000" b="0" i="0" u="none" strike="noStrike" kern="1200" normalizeH="0" baseline="0" dirty="0">
                <a:solidFill>
                  <a:schemeClr val="tx1"/>
                </a:solidFill>
                <a:latin typeface="Arial" charset="0"/>
                <a:ea typeface="+mn-ea"/>
                <a:cs typeface="+mn-cs"/>
              </a:rPr>
              <a:t>We believe in the power of ingenuity to build a positive human future. </a:t>
            </a:r>
            <a:endParaRPr lang="sv-SE" dirty="0"/>
          </a:p>
          <a:p>
            <a:pPr algn="l" rtl="0"/>
            <a:r>
              <a:rPr lang="sv-SE" sz="1000" b="0" i="0" u="none" strike="noStrike" kern="1200" normalizeH="0" baseline="0" dirty="0">
                <a:solidFill>
                  <a:schemeClr val="tx1"/>
                </a:solidFill>
                <a:latin typeface="Arial" charset="0"/>
                <a:ea typeface="+mn-ea"/>
                <a:cs typeface="+mn-cs"/>
              </a:rPr>
              <a:t>As strategies, technologies, and innovation collide, we create opportunity from complexity.</a:t>
            </a:r>
            <a:endParaRPr lang="sv-SE" dirty="0"/>
          </a:p>
          <a:p>
            <a:pPr algn="l" rtl="0"/>
            <a:r>
              <a:rPr lang="sv-SE" sz="1000" b="0" i="0" u="none" strike="noStrike" kern="1200" normalizeH="0" baseline="0" dirty="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a:t>
            </a:r>
            <a:endParaRPr lang="sv-SE" dirty="0"/>
          </a:p>
          <a:p>
            <a:pPr algn="l" rtl="0"/>
            <a:r>
              <a:rPr lang="sv-SE" sz="1000" b="0" i="0" u="none" strike="noStrike" kern="1200" normalizeH="0" baseline="0" dirty="0">
                <a:solidFill>
                  <a:schemeClr val="tx1"/>
                </a:solidFill>
                <a:latin typeface="Arial" charset="0"/>
                <a:ea typeface="+mn-ea"/>
                <a:cs typeface="+mn-cs"/>
              </a:rPr>
              <a:t>We are over 4,000 strategists, innovators, designers, consultants, digital experts, scientists, engineers, and technologists. And we have deep expertise in consumer and manufacturing, defence and security, energy and utilities, financial services, government and public services, health and life sciences, and transport. </a:t>
            </a:r>
            <a:endParaRPr lang="sv-SE" dirty="0"/>
          </a:p>
          <a:p>
            <a:pPr algn="l" rtl="0"/>
            <a:r>
              <a:rPr lang="sv-SE" sz="1000" b="0" i="0" u="none" strike="noStrike" kern="1200" normalizeH="0" baseline="0" dirty="0">
                <a:solidFill>
                  <a:schemeClr val="tx1"/>
                </a:solidFill>
                <a:latin typeface="Arial" charset="0"/>
                <a:ea typeface="+mn-ea"/>
                <a:cs typeface="+mn-cs"/>
              </a:rPr>
              <a:t>Our teams operate globally from offices across the UK, Ireland, US, Nordics, and Netherlands. </a:t>
            </a:r>
            <a:endParaRPr lang="sv-SE" dirty="0"/>
          </a:p>
          <a:p>
            <a:pPr algn="l" rtl="0"/>
            <a:r>
              <a:rPr kumimoji="0" lang="sv-SE" sz="1000" b="1" i="0" u="none" strike="noStrike" kern="1200" cap="none" spc="0" normalizeH="0" baseline="0" noProof="0" dirty="0">
                <a:ln>
                  <a:noFill/>
                </a:ln>
                <a:solidFill>
                  <a:schemeClr val="tx1"/>
                </a:solidFill>
                <a:effectLst/>
                <a:uLnTx/>
                <a:uFillTx/>
                <a:latin typeface="Arial" charset="0"/>
                <a:ea typeface="+mn-ea"/>
                <a:cs typeface="+mn-cs"/>
              </a:rPr>
              <a:t>PA. Bringing Ingenuity to Life.</a:t>
            </a:r>
            <a:endParaRPr lang="sv-SE" dirty="0"/>
          </a:p>
        </p:txBody>
      </p:sp>
      <p:sp>
        <p:nvSpPr>
          <p:cNvPr id="20" name="Rectangle 19">
            <a:extLst>
              <a:ext uri="{FF2B5EF4-FFF2-40B4-BE49-F238E27FC236}">
                <a16:creationId xmlns:a16="http://schemas.microsoft.com/office/drawing/2014/main" id="{EB3F913C-45D3-4E14-B83F-587DFD213D06}"/>
              </a:ext>
            </a:extLst>
          </p:cNvPr>
          <p:cNvSpPr/>
          <p:nvPr userDrawn="1"/>
        </p:nvSpPr>
        <p:spPr>
          <a:xfrm>
            <a:off x="552450" y="6011962"/>
            <a:ext cx="4549322" cy="153888"/>
          </a:xfrm>
          <a:prstGeom prst="rect">
            <a:avLst/>
          </a:prstGeom>
        </p:spPr>
        <p:txBody>
          <a:bodyPr wrap="none" lIns="0" tIns="0" rIns="0" bIns="0">
            <a:spAutoFit/>
          </a:bodyPr>
          <a:lstStyle/>
          <a:p>
            <a:pPr fontAlgn="base"/>
            <a:r>
              <a:rPr lang="sv-SE" sz="1000" u="none" dirty="0" err="1">
                <a:solidFill>
                  <a:srgbClr val="000000"/>
                </a:solidFill>
                <a:effectLst/>
                <a:latin typeface="+mn-lt"/>
                <a:ea typeface="Calibri" panose="020F0502020204030204" pitchFamily="34" charset="0"/>
              </a:rPr>
              <a:t>Discover</a:t>
            </a:r>
            <a:r>
              <a:rPr lang="sv-SE" sz="1000" u="none" dirty="0">
                <a:solidFill>
                  <a:srgbClr val="000000"/>
                </a:solidFill>
                <a:effectLst/>
                <a:latin typeface="+mn-lt"/>
                <a:ea typeface="Calibri" panose="020F0502020204030204" pitchFamily="34" charset="0"/>
              </a:rPr>
              <a:t> </a:t>
            </a:r>
            <a:r>
              <a:rPr lang="sv-SE" sz="1000" u="none" dirty="0" err="1">
                <a:solidFill>
                  <a:srgbClr val="000000"/>
                </a:solidFill>
                <a:effectLst/>
                <a:latin typeface="+mn-lt"/>
                <a:ea typeface="Calibri" panose="020F0502020204030204" pitchFamily="34" charset="0"/>
              </a:rPr>
              <a:t>more</a:t>
            </a:r>
            <a:r>
              <a:rPr lang="sv-SE" sz="1000" u="none" dirty="0">
                <a:solidFill>
                  <a:srgbClr val="000000"/>
                </a:solidFill>
                <a:effectLst/>
                <a:latin typeface="+mn-lt"/>
                <a:ea typeface="Calibri" panose="020F0502020204030204" pitchFamily="34" charset="0"/>
              </a:rPr>
              <a:t> at </a:t>
            </a:r>
            <a:r>
              <a:rPr lang="sv-SE" sz="1000" u="sng" dirty="0">
                <a:solidFill>
                  <a:srgbClr val="0563C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paconsulting.com</a:t>
            </a:r>
            <a:r>
              <a:rPr lang="sv-SE" sz="1000" dirty="0">
                <a:solidFill>
                  <a:srgbClr val="000000"/>
                </a:solidFill>
                <a:effectLst/>
                <a:latin typeface="+mn-lt"/>
                <a:ea typeface="Calibri" panose="020F0502020204030204" pitchFamily="34" charset="0"/>
              </a:rPr>
              <a:t> and </a:t>
            </a:r>
            <a:r>
              <a:rPr lang="sv-SE" sz="1000" dirty="0" err="1">
                <a:solidFill>
                  <a:srgbClr val="000000"/>
                </a:solidFill>
                <a:effectLst/>
                <a:latin typeface="+mn-lt"/>
                <a:ea typeface="Calibri" panose="020F0502020204030204" pitchFamily="34" charset="0"/>
              </a:rPr>
              <a:t>connect</a:t>
            </a:r>
            <a:r>
              <a:rPr lang="sv-SE" sz="1000" dirty="0">
                <a:solidFill>
                  <a:srgbClr val="000000"/>
                </a:solidFill>
                <a:effectLst/>
                <a:latin typeface="+mn-lt"/>
                <a:ea typeface="Calibri" panose="020F0502020204030204" pitchFamily="34" charset="0"/>
              </a:rPr>
              <a:t> </a:t>
            </a:r>
            <a:r>
              <a:rPr lang="sv-SE" sz="1000" dirty="0" err="1">
                <a:solidFill>
                  <a:srgbClr val="000000"/>
                </a:solidFill>
                <a:effectLst/>
                <a:latin typeface="+mn-lt"/>
                <a:ea typeface="Calibri" panose="020F0502020204030204" pitchFamily="34" charset="0"/>
              </a:rPr>
              <a:t>with</a:t>
            </a:r>
            <a:r>
              <a:rPr lang="sv-SE" sz="1000" dirty="0">
                <a:solidFill>
                  <a:srgbClr val="000000"/>
                </a:solidFill>
                <a:effectLst/>
                <a:latin typeface="+mn-lt"/>
                <a:ea typeface="Calibri" panose="020F0502020204030204" pitchFamily="34" charset="0"/>
              </a:rPr>
              <a:t> PA on </a:t>
            </a:r>
            <a:r>
              <a:rPr lang="sv-SE" sz="1000" u="sng" dirty="0">
                <a:solidFill>
                  <a:srgbClr val="0563C1"/>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LinkedIn</a:t>
            </a:r>
            <a:r>
              <a:rPr lang="sv-SE" sz="1000" u="sng" dirty="0">
                <a:solidFill>
                  <a:srgbClr val="0563C1"/>
                </a:solidFill>
                <a:effectLst/>
                <a:latin typeface="+mn-lt"/>
                <a:ea typeface="Calibri" panose="020F0502020204030204" pitchFamily="34" charset="0"/>
              </a:rPr>
              <a:t> </a:t>
            </a:r>
            <a:r>
              <a:rPr lang="sv-SE" sz="1000" dirty="0">
                <a:solidFill>
                  <a:srgbClr val="000000"/>
                </a:solidFill>
                <a:effectLst/>
                <a:latin typeface="+mn-lt"/>
                <a:ea typeface="Calibri" panose="020F0502020204030204" pitchFamily="34" charset="0"/>
              </a:rPr>
              <a:t>and </a:t>
            </a:r>
            <a:r>
              <a:rPr lang="sv-SE" sz="1000" u="sng" dirty="0">
                <a:solidFill>
                  <a:srgbClr val="0563C1"/>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Twitter</a:t>
            </a:r>
            <a:endParaRPr lang="sv-SE" sz="1000" dirty="0">
              <a:effectLst/>
              <a:latin typeface="+mn-lt"/>
              <a:ea typeface="Calibri" panose="020F0502020204030204" pitchFamily="34" charset="0"/>
            </a:endParaRPr>
          </a:p>
        </p:txBody>
      </p:sp>
      <p:cxnSp>
        <p:nvCxnSpPr>
          <p:cNvPr id="21" name="Straight Connector 20">
            <a:extLst>
              <a:ext uri="{FF2B5EF4-FFF2-40B4-BE49-F238E27FC236}">
                <a16:creationId xmlns:a16="http://schemas.microsoft.com/office/drawing/2014/main" id="{EB31A90E-52D8-4B71-8D75-C40ACD13D4FE}"/>
              </a:ext>
            </a:extLst>
          </p:cNvPr>
          <p:cNvCxnSpPr>
            <a:cxnSpLocks/>
          </p:cNvCxnSpPr>
          <p:nvPr userDrawn="1"/>
        </p:nvCxnSpPr>
        <p:spPr>
          <a:xfrm>
            <a:off x="552450" y="5845581"/>
            <a:ext cx="561931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ddress" descr="{&quot;templafy&quot;:{&quot;id&quot;:&quot;98ff6e36-af90-4be9-808a-7df4a608d19f&quot;}}">
            <a:extLst>
              <a:ext uri="{FF2B5EF4-FFF2-40B4-BE49-F238E27FC236}">
                <a16:creationId xmlns:a16="http://schemas.microsoft.com/office/drawing/2014/main" id="{8901F19C-00DF-080E-BE3B-A06051CA14B8}"/>
              </a:ext>
            </a:extLst>
          </p:cNvPr>
          <p:cNvSpPr/>
          <p:nvPr userDrawn="1"/>
        </p:nvSpPr>
        <p:spPr>
          <a:xfrm>
            <a:off x="8829604" y="1759589"/>
            <a:ext cx="2592000"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sv-SE" sz="800" b="0" dirty="0">
                <a:solidFill>
                  <a:schemeClr val="bg1"/>
                </a:solidFill>
              </a:rPr>
              <a:t>Jakobsbergsgatan 17
SE 111 44 Stockholm
Sweden
+46 8 45 419 00</a:t>
            </a:r>
          </a:p>
        </p:txBody>
      </p:sp>
    </p:spTree>
    <p:extLst>
      <p:ext uri="{BB962C8B-B14F-4D97-AF65-F5344CB8AC3E}">
        <p14:creationId xmlns:p14="http://schemas.microsoft.com/office/powerpoint/2010/main" val="277305366"/>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sv-SE" dirty="0"/>
              <a:t>Contents</a:t>
            </a:r>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138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C Slide B">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sv-SE" dirty="0" err="1"/>
              <a:t>Contents</a:t>
            </a:r>
            <a:endParaRPr lang="sv-SE" dirty="0"/>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D56E0F0-0940-44DB-A9DE-1C99EB033B1E}"/>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34194603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CF645C-E224-46A4-A63E-73E0CCF51C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5175" cy="6859786"/>
          </a:xfrm>
          <a:prstGeom prst="rect">
            <a:avLst/>
          </a:prstGeom>
        </p:spPr>
      </p:pic>
      <p:sp>
        <p:nvSpPr>
          <p:cNvPr id="21" name="Text Placeholder 2">
            <a:extLst>
              <a:ext uri="{FF2B5EF4-FFF2-40B4-BE49-F238E27FC236}">
                <a16:creationId xmlns:a16="http://schemas.microsoft.com/office/drawing/2014/main" id="{5592E049-09F0-4A02-954E-2DE6D31D169A}"/>
              </a:ext>
            </a:extLst>
          </p:cNvPr>
          <p:cNvSpPr>
            <a:spLocks noGrp="1"/>
          </p:cNvSpPr>
          <p:nvPr>
            <p:ph type="body" sz="quarter" idx="21"/>
          </p:nvPr>
        </p:nvSpPr>
        <p:spPr>
          <a:xfrm>
            <a:off x="552450" y="2680569"/>
            <a:ext cx="3749675" cy="2799083"/>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sv-SE" dirty="0"/>
              <a:t>Click to edit Master text styles</a:t>
            </a:r>
          </a:p>
          <a:p>
            <a:pPr lvl="1"/>
            <a:r>
              <a:rPr lang="sv-SE" dirty="0"/>
              <a:t>Second level</a:t>
            </a:r>
          </a:p>
          <a:p>
            <a:pPr lvl="2"/>
            <a:r>
              <a:rPr lang="sv-SE" dirty="0"/>
              <a:t>Third level</a:t>
            </a:r>
          </a:p>
        </p:txBody>
      </p:sp>
      <p:sp>
        <p:nvSpPr>
          <p:cNvPr id="28" name="Text Placeholder 55">
            <a:extLst>
              <a:ext uri="{FF2B5EF4-FFF2-40B4-BE49-F238E27FC236}">
                <a16:creationId xmlns:a16="http://schemas.microsoft.com/office/drawing/2014/main" id="{5E3817F9-0257-4167-BCFB-AD122192FF9B}"/>
              </a:ext>
            </a:extLst>
          </p:cNvPr>
          <p:cNvSpPr>
            <a:spLocks noGrp="1"/>
          </p:cNvSpPr>
          <p:nvPr>
            <p:ph type="body" sz="quarter" idx="19" hasCustomPrompt="1"/>
          </p:nvPr>
        </p:nvSpPr>
        <p:spPr>
          <a:xfrm>
            <a:off x="552450" y="5783703"/>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sv-SE" dirty="0"/>
              <a:t>Click to edit text</a:t>
            </a:r>
          </a:p>
        </p:txBody>
      </p:sp>
      <p:pic>
        <p:nvPicPr>
          <p:cNvPr id="10" name="Graphic 9">
            <a:extLst>
              <a:ext uri="{FF2B5EF4-FFF2-40B4-BE49-F238E27FC236}">
                <a16:creationId xmlns:a16="http://schemas.microsoft.com/office/drawing/2014/main" id="{6EFAF493-0227-46EB-828B-1090860DE10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9" name="plcSlideNumber">
            <a:extLst>
              <a:ext uri="{FF2B5EF4-FFF2-40B4-BE49-F238E27FC236}">
                <a16:creationId xmlns:a16="http://schemas.microsoft.com/office/drawing/2014/main" id="{020595E3-E86C-4621-9760-24D10EE97DD5}"/>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bg1"/>
                </a:solidFill>
              </a:rPr>
              <a:pPr algn="ctr"/>
              <a:t>‹#›</a:t>
            </a:fld>
            <a:endParaRPr lang="sv-SE" sz="800" dirty="0">
              <a:solidFill>
                <a:schemeClr val="bg1"/>
              </a:solidFill>
            </a:endParaRPr>
          </a:p>
        </p:txBody>
      </p:sp>
      <p:sp>
        <p:nvSpPr>
          <p:cNvPr id="11" name="txtFooter">
            <a:extLst>
              <a:ext uri="{FF2B5EF4-FFF2-40B4-BE49-F238E27FC236}">
                <a16:creationId xmlns:a16="http://schemas.microsoft.com/office/drawing/2014/main" id="{8EF16F5E-BBAF-4051-8163-CC854CC891F2}"/>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bg1"/>
                </a:solidFill>
              </a:rPr>
              <a:t>© PA Knowledge Limited  |     </a:t>
            </a:r>
            <a:endParaRPr lang="sv-SE" dirty="0"/>
          </a:p>
        </p:txBody>
      </p:sp>
      <p:sp>
        <p:nvSpPr>
          <p:cNvPr id="12" name="Rectangle 11" descr="{&quot;templafy&quot;:{&quot;id&quot;:&quot;2707db78-9013-4fe9-842e-c2e49617dd2a&quot;}}">
            <a:extLst>
              <a:ext uri="{FF2B5EF4-FFF2-40B4-BE49-F238E27FC236}">
                <a16:creationId xmlns:a16="http://schemas.microsoft.com/office/drawing/2014/main" id="{FD9CFC47-A7DE-4052-85A4-195DFC7ED710}"/>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chemeClr val="bg1"/>
              </a:solidFill>
            </a:endParaRPr>
          </a:p>
        </p:txBody>
      </p:sp>
    </p:spTree>
    <p:extLst>
      <p:ext uri="{BB962C8B-B14F-4D97-AF65-F5344CB8AC3E}">
        <p14:creationId xmlns:p14="http://schemas.microsoft.com/office/powerpoint/2010/main" val="3173802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7FF157-8C02-42D2-9D40-6DB3CDC28C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7F248BB4-B6EA-40E2-AE11-23AFB181FE51}"/>
              </a:ext>
            </a:extLst>
          </p:cNvPr>
          <p:cNvSpPr>
            <a:spLocks noGrp="1"/>
          </p:cNvSpPr>
          <p:nvPr>
            <p:ph type="body" sz="quarter" idx="19" hasCustomPrompt="1"/>
          </p:nvPr>
        </p:nvSpPr>
        <p:spPr>
          <a:xfrm>
            <a:off x="552450" y="5767481"/>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sv-SE" dirty="0" err="1"/>
              <a:t>Click</a:t>
            </a:r>
            <a:r>
              <a:rPr lang="sv-SE" dirty="0"/>
              <a:t> to </a:t>
            </a:r>
            <a:r>
              <a:rPr lang="sv-SE" dirty="0" err="1"/>
              <a:t>edit</a:t>
            </a:r>
            <a:r>
              <a:rPr lang="sv-SE" dirty="0"/>
              <a:t> text</a:t>
            </a:r>
          </a:p>
        </p:txBody>
      </p:sp>
      <p:sp>
        <p:nvSpPr>
          <p:cNvPr id="24" name="Text Placeholder 2">
            <a:extLst>
              <a:ext uri="{FF2B5EF4-FFF2-40B4-BE49-F238E27FC236}">
                <a16:creationId xmlns:a16="http://schemas.microsoft.com/office/drawing/2014/main" id="{DE8EDB23-EE53-419D-A82E-C8C4C02CF053}"/>
              </a:ext>
            </a:extLst>
          </p:cNvPr>
          <p:cNvSpPr>
            <a:spLocks noGrp="1"/>
          </p:cNvSpPr>
          <p:nvPr>
            <p:ph type="body" sz="quarter" idx="21"/>
          </p:nvPr>
        </p:nvSpPr>
        <p:spPr>
          <a:xfrm>
            <a:off x="552450" y="2743200"/>
            <a:ext cx="3749675" cy="273987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sv-SE" dirty="0"/>
              <a:t>Click to edit Master text styles</a:t>
            </a:r>
          </a:p>
          <a:p>
            <a:pPr lvl="1"/>
            <a:r>
              <a:rPr lang="sv-SE" dirty="0"/>
              <a:t>Second level</a:t>
            </a:r>
          </a:p>
          <a:p>
            <a:pPr lvl="2"/>
            <a:r>
              <a:rPr lang="sv-SE" dirty="0"/>
              <a:t>Third level</a:t>
            </a:r>
          </a:p>
        </p:txBody>
      </p:sp>
      <p:pic>
        <p:nvPicPr>
          <p:cNvPr id="9" name="Graphic 8">
            <a:extLst>
              <a:ext uri="{FF2B5EF4-FFF2-40B4-BE49-F238E27FC236}">
                <a16:creationId xmlns:a16="http://schemas.microsoft.com/office/drawing/2014/main" id="{4B423117-1635-4D38-8B9C-DB61C078C62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E4B54FF-136E-4E19-A121-C485059C6DD1}"/>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bg1"/>
                </a:solidFill>
              </a:rPr>
              <a:pPr algn="ctr"/>
              <a:t>‹#›</a:t>
            </a:fld>
            <a:endParaRPr lang="sv-SE" sz="800" dirty="0">
              <a:solidFill>
                <a:schemeClr val="bg1"/>
              </a:solidFill>
            </a:endParaRPr>
          </a:p>
        </p:txBody>
      </p:sp>
      <p:sp>
        <p:nvSpPr>
          <p:cNvPr id="11" name="txtFooter">
            <a:extLst>
              <a:ext uri="{FF2B5EF4-FFF2-40B4-BE49-F238E27FC236}">
                <a16:creationId xmlns:a16="http://schemas.microsoft.com/office/drawing/2014/main" id="{C41CC7B7-D9D8-4267-B230-B664784DB0DA}"/>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bg1"/>
                </a:solidFill>
              </a:rPr>
              <a:t>© PA Knowledge Limited  |     </a:t>
            </a:r>
            <a:endParaRPr lang="sv-SE" dirty="0"/>
          </a:p>
        </p:txBody>
      </p:sp>
      <p:sp>
        <p:nvSpPr>
          <p:cNvPr id="12" name="Rectangle 11" descr="{&quot;templafy&quot;:{&quot;id&quot;:&quot;b1f6003b-ed93-4bca-a446-28d2b72b5887&quot;}}">
            <a:extLst>
              <a:ext uri="{FF2B5EF4-FFF2-40B4-BE49-F238E27FC236}">
                <a16:creationId xmlns:a16="http://schemas.microsoft.com/office/drawing/2014/main" id="{F3D323A7-E77D-4AA0-B4B7-2C78C959964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chemeClr val="bg1"/>
              </a:solidFill>
            </a:endParaRPr>
          </a:p>
        </p:txBody>
      </p:sp>
    </p:spTree>
    <p:extLst>
      <p:ext uri="{BB962C8B-B14F-4D97-AF65-F5344CB8AC3E}">
        <p14:creationId xmlns:p14="http://schemas.microsoft.com/office/powerpoint/2010/main" val="35693144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B8C12A-7A9B-4B3E-BF98-3C61A16230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803AD0AC-8770-47D0-A058-D5070344EE9D}"/>
              </a:ext>
            </a:extLst>
          </p:cNvPr>
          <p:cNvSpPr>
            <a:spLocks noGrp="1"/>
          </p:cNvSpPr>
          <p:nvPr>
            <p:ph type="body" sz="quarter" idx="22" hasCustomPrompt="1"/>
          </p:nvPr>
        </p:nvSpPr>
        <p:spPr>
          <a:xfrm>
            <a:off x="552451" y="5786679"/>
            <a:ext cx="3756437" cy="382147"/>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sv-SE" dirty="0" err="1"/>
              <a:t>Click</a:t>
            </a:r>
            <a:r>
              <a:rPr lang="sv-SE" dirty="0"/>
              <a:t> to </a:t>
            </a:r>
            <a:r>
              <a:rPr lang="sv-SE" dirty="0" err="1"/>
              <a:t>edit</a:t>
            </a:r>
            <a:r>
              <a:rPr lang="sv-SE" dirty="0"/>
              <a:t> text</a:t>
            </a:r>
          </a:p>
        </p:txBody>
      </p:sp>
      <p:sp>
        <p:nvSpPr>
          <p:cNvPr id="24" name="Text Placeholder 2">
            <a:extLst>
              <a:ext uri="{FF2B5EF4-FFF2-40B4-BE49-F238E27FC236}">
                <a16:creationId xmlns:a16="http://schemas.microsoft.com/office/drawing/2014/main" id="{87767EBD-1C39-4540-9A42-B0B3997BF428}"/>
              </a:ext>
            </a:extLst>
          </p:cNvPr>
          <p:cNvSpPr>
            <a:spLocks noGrp="1"/>
          </p:cNvSpPr>
          <p:nvPr>
            <p:ph type="body" sz="quarter" idx="23"/>
          </p:nvPr>
        </p:nvSpPr>
        <p:spPr>
          <a:xfrm>
            <a:off x="552450" y="1520826"/>
            <a:ext cx="3756438" cy="39588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sv-SE" dirty="0"/>
              <a:t>Click to edit Master text styles</a:t>
            </a:r>
          </a:p>
          <a:p>
            <a:pPr lvl="1"/>
            <a:r>
              <a:rPr lang="sv-SE" dirty="0"/>
              <a:t>Second level</a:t>
            </a:r>
          </a:p>
          <a:p>
            <a:pPr lvl="2"/>
            <a:r>
              <a:rPr lang="sv-SE" dirty="0"/>
              <a:t>Third level</a:t>
            </a:r>
          </a:p>
        </p:txBody>
      </p:sp>
      <p:pic>
        <p:nvPicPr>
          <p:cNvPr id="9" name="Graphic 8">
            <a:extLst>
              <a:ext uri="{FF2B5EF4-FFF2-40B4-BE49-F238E27FC236}">
                <a16:creationId xmlns:a16="http://schemas.microsoft.com/office/drawing/2014/main" id="{B451735B-5DDA-4191-BACE-FC68F8E8184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208EDCA-4415-4A1B-8540-D36CA7ADD8B9}"/>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accent1"/>
                </a:solidFill>
              </a:rPr>
              <a:pPr algn="ctr"/>
              <a:t>‹#›</a:t>
            </a:fld>
            <a:endParaRPr lang="sv-SE" sz="800" dirty="0">
              <a:solidFill>
                <a:schemeClr val="accent1"/>
              </a:solidFill>
            </a:endParaRPr>
          </a:p>
        </p:txBody>
      </p:sp>
      <p:sp>
        <p:nvSpPr>
          <p:cNvPr id="11" name="txtFooter">
            <a:extLst>
              <a:ext uri="{FF2B5EF4-FFF2-40B4-BE49-F238E27FC236}">
                <a16:creationId xmlns:a16="http://schemas.microsoft.com/office/drawing/2014/main" id="{6CEF9CDD-CF18-433A-B122-C80DFFCC890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1"/>
                </a:solidFill>
              </a:rPr>
              <a:t>© PA Knowledge Limited  |     </a:t>
            </a:r>
            <a:endParaRPr lang="sv-SE" dirty="0"/>
          </a:p>
        </p:txBody>
      </p:sp>
      <p:sp>
        <p:nvSpPr>
          <p:cNvPr id="12" name="Rectangle 11" descr="{&quot;templafy&quot;:{&quot;id&quot;:&quot;5757cc0d-c83c-4ab1-b7cb-11b90614e6c1&quot;}}">
            <a:extLst>
              <a:ext uri="{FF2B5EF4-FFF2-40B4-BE49-F238E27FC236}">
                <a16:creationId xmlns:a16="http://schemas.microsoft.com/office/drawing/2014/main" id="{DF54FF09-93BA-41CC-AFB4-BDF4C91CA9B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chemeClr val="accent1"/>
              </a:solidFill>
            </a:endParaRPr>
          </a:p>
        </p:txBody>
      </p:sp>
    </p:spTree>
    <p:extLst>
      <p:ext uri="{BB962C8B-B14F-4D97-AF65-F5344CB8AC3E}">
        <p14:creationId xmlns:p14="http://schemas.microsoft.com/office/powerpoint/2010/main" val="9357811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5B3C3-BBD2-448E-92B3-541E3EE6E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 y="0"/>
            <a:ext cx="12194823" cy="6859588"/>
          </a:xfrm>
          <a:prstGeom prst="rect">
            <a:avLst/>
          </a:prstGeom>
        </p:spPr>
      </p:pic>
      <p:sp>
        <p:nvSpPr>
          <p:cNvPr id="22" name="Text Placeholder 55">
            <a:extLst>
              <a:ext uri="{FF2B5EF4-FFF2-40B4-BE49-F238E27FC236}">
                <a16:creationId xmlns:a16="http://schemas.microsoft.com/office/drawing/2014/main" id="{5FAA94E6-4704-4E51-ACB3-3E980D1A746D}"/>
              </a:ext>
            </a:extLst>
          </p:cNvPr>
          <p:cNvSpPr>
            <a:spLocks noGrp="1"/>
          </p:cNvSpPr>
          <p:nvPr>
            <p:ph type="body" sz="quarter" idx="19" hasCustomPrompt="1"/>
          </p:nvPr>
        </p:nvSpPr>
        <p:spPr>
          <a:xfrm>
            <a:off x="560921" y="5783703"/>
            <a:ext cx="3762794"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sv-SE" dirty="0" err="1"/>
              <a:t>Click</a:t>
            </a:r>
            <a:r>
              <a:rPr lang="sv-SE" dirty="0"/>
              <a:t> to </a:t>
            </a:r>
            <a:r>
              <a:rPr lang="sv-SE" dirty="0" err="1"/>
              <a:t>edit</a:t>
            </a:r>
            <a:r>
              <a:rPr lang="sv-SE" dirty="0"/>
              <a:t> text</a:t>
            </a:r>
          </a:p>
        </p:txBody>
      </p:sp>
      <p:sp>
        <p:nvSpPr>
          <p:cNvPr id="23" name="Text Placeholder 2">
            <a:extLst>
              <a:ext uri="{FF2B5EF4-FFF2-40B4-BE49-F238E27FC236}">
                <a16:creationId xmlns:a16="http://schemas.microsoft.com/office/drawing/2014/main" id="{DCD9DD10-F9B6-45A4-BD8A-4AA1A8BE1A1D}"/>
              </a:ext>
            </a:extLst>
          </p:cNvPr>
          <p:cNvSpPr>
            <a:spLocks noGrp="1"/>
          </p:cNvSpPr>
          <p:nvPr>
            <p:ph type="body" sz="quarter" idx="21"/>
          </p:nvPr>
        </p:nvSpPr>
        <p:spPr>
          <a:xfrm>
            <a:off x="560921" y="1520825"/>
            <a:ext cx="3762795" cy="395882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sv-SE" dirty="0"/>
              <a:t>Click to edit Master text styles</a:t>
            </a:r>
          </a:p>
          <a:p>
            <a:pPr lvl="1"/>
            <a:r>
              <a:rPr lang="sv-SE" dirty="0"/>
              <a:t>Second level</a:t>
            </a:r>
          </a:p>
          <a:p>
            <a:pPr lvl="2"/>
            <a:r>
              <a:rPr lang="sv-SE" dirty="0"/>
              <a:t>Third level</a:t>
            </a:r>
          </a:p>
        </p:txBody>
      </p:sp>
      <p:pic>
        <p:nvPicPr>
          <p:cNvPr id="9" name="Graphic 8">
            <a:extLst>
              <a:ext uri="{FF2B5EF4-FFF2-40B4-BE49-F238E27FC236}">
                <a16:creationId xmlns:a16="http://schemas.microsoft.com/office/drawing/2014/main" id="{7F15297D-CDF8-49C0-8AE1-95303A9666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6DB7B51-086A-4BE6-AF3D-BFF37C4DB5DC}"/>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bg1"/>
                </a:solidFill>
              </a:rPr>
              <a:pPr algn="ctr"/>
              <a:t>‹#›</a:t>
            </a:fld>
            <a:endParaRPr lang="sv-SE" sz="800" dirty="0">
              <a:solidFill>
                <a:schemeClr val="bg1"/>
              </a:solidFill>
            </a:endParaRPr>
          </a:p>
        </p:txBody>
      </p:sp>
      <p:sp>
        <p:nvSpPr>
          <p:cNvPr id="11" name="txtFooter">
            <a:extLst>
              <a:ext uri="{FF2B5EF4-FFF2-40B4-BE49-F238E27FC236}">
                <a16:creationId xmlns:a16="http://schemas.microsoft.com/office/drawing/2014/main" id="{DA06BBC0-A82F-41EB-A6AB-7DE7C3E1F36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bg1"/>
                </a:solidFill>
              </a:rPr>
              <a:t>© PA Knowledge Limited  |     </a:t>
            </a:r>
            <a:endParaRPr lang="sv-SE" dirty="0"/>
          </a:p>
        </p:txBody>
      </p:sp>
      <p:sp>
        <p:nvSpPr>
          <p:cNvPr id="12" name="Rectangle 11" descr="{&quot;templafy&quot;:{&quot;id&quot;:&quot;0719fe04-6cba-4ff2-b272-8d4ba8cde5c1&quot;}}">
            <a:extLst>
              <a:ext uri="{FF2B5EF4-FFF2-40B4-BE49-F238E27FC236}">
                <a16:creationId xmlns:a16="http://schemas.microsoft.com/office/drawing/2014/main" id="{50D0E46F-A3EA-4535-8DC2-340BA31A1F0A}"/>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chemeClr val="bg1"/>
              </a:solidFill>
            </a:endParaRPr>
          </a:p>
        </p:txBody>
      </p:sp>
    </p:spTree>
    <p:extLst>
      <p:ext uri="{BB962C8B-B14F-4D97-AF65-F5344CB8AC3E}">
        <p14:creationId xmlns:p14="http://schemas.microsoft.com/office/powerpoint/2010/main" val="1576751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B - Dark">
    <p:bg>
      <p:bgPr>
        <a:solidFill>
          <a:schemeClr val="accent1"/>
        </a:solidFill>
        <a:effectLst/>
      </p:bgPr>
    </p:bg>
    <p:spTree>
      <p:nvGrpSpPr>
        <p:cNvPr id="1" name=""/>
        <p:cNvGrpSpPr/>
        <p:nvPr/>
      </p:nvGrpSpPr>
      <p:grpSpPr>
        <a:xfrm>
          <a:off x="0" y="0"/>
          <a:ext cx="0" cy="0"/>
          <a:chOff x="0" y="0"/>
          <a:chExt cx="0" cy="0"/>
        </a:xfrm>
      </p:grpSpPr>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sv-SE" dirty="0"/>
              <a:t>Click to add title</a:t>
            </a:r>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sv-SE" dirty="0"/>
              <a:t>Click to edit Master text styles</a:t>
            </a:r>
          </a:p>
          <a:p>
            <a:pPr lvl="1"/>
            <a:r>
              <a:rPr lang="sv-SE" dirty="0"/>
              <a:t>Second level</a:t>
            </a:r>
          </a:p>
        </p:txBody>
      </p:sp>
      <p:pic>
        <p:nvPicPr>
          <p:cNvPr id="15" name="Picture 14">
            <a:extLst>
              <a:ext uri="{FF2B5EF4-FFF2-40B4-BE49-F238E27FC236}">
                <a16:creationId xmlns:a16="http://schemas.microsoft.com/office/drawing/2014/main" id="{E798CB9B-D9D0-4EF8-931B-D05C3513C8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5321" y="5811850"/>
            <a:ext cx="2045333" cy="354000"/>
          </a:xfrm>
          <a:prstGeom prst="rect">
            <a:avLst/>
          </a:prstGeom>
        </p:spPr>
      </p:pic>
      <p:sp>
        <p:nvSpPr>
          <p:cNvPr id="25" name="Picture Placeholder 24">
            <a:extLst>
              <a:ext uri="{FF2B5EF4-FFF2-40B4-BE49-F238E27FC236}">
                <a16:creationId xmlns:a16="http://schemas.microsoft.com/office/drawing/2014/main" id="{82CAF4D6-D7EC-4C84-B5B0-6C629FC19A75}"/>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sv-SE"/>
          </a:p>
        </p:txBody>
      </p:sp>
      <p:sp>
        <p:nvSpPr>
          <p:cNvPr id="26" name="Picture Placeholder 25">
            <a:extLst>
              <a:ext uri="{FF2B5EF4-FFF2-40B4-BE49-F238E27FC236}">
                <a16:creationId xmlns:a16="http://schemas.microsoft.com/office/drawing/2014/main" id="{4E74C6FE-0727-4B4F-BBFA-B0A72E20EB6E}"/>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sv-SE"/>
          </a:p>
        </p:txBody>
      </p:sp>
      <p:sp>
        <p:nvSpPr>
          <p:cNvPr id="27" name="Picture Placeholder 26">
            <a:extLst>
              <a:ext uri="{FF2B5EF4-FFF2-40B4-BE49-F238E27FC236}">
                <a16:creationId xmlns:a16="http://schemas.microsoft.com/office/drawing/2014/main" id="{5676D66A-32D8-465B-A371-C4BFDE3A0115}"/>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sv-SE"/>
          </a:p>
        </p:txBody>
      </p:sp>
    </p:spTree>
    <p:extLst>
      <p:ext uri="{BB962C8B-B14F-4D97-AF65-F5344CB8AC3E}">
        <p14:creationId xmlns:p14="http://schemas.microsoft.com/office/powerpoint/2010/main" val="3126358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7745E-2D62-4232-AC5D-154359BF2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544D8A63-CEE8-4881-90BE-FB3DAB8CCED1}"/>
              </a:ext>
            </a:extLst>
          </p:cNvPr>
          <p:cNvSpPr>
            <a:spLocks noGrp="1"/>
          </p:cNvSpPr>
          <p:nvPr>
            <p:ph type="body" sz="quarter" idx="22" hasCustomPrompt="1"/>
          </p:nvPr>
        </p:nvSpPr>
        <p:spPr>
          <a:xfrm>
            <a:off x="552451" y="3199225"/>
            <a:ext cx="3767137" cy="381276"/>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sv-SE" dirty="0"/>
              <a:t>Click to edit text</a:t>
            </a:r>
          </a:p>
        </p:txBody>
      </p:sp>
      <p:sp>
        <p:nvSpPr>
          <p:cNvPr id="24" name="Text Placeholder 2">
            <a:extLst>
              <a:ext uri="{FF2B5EF4-FFF2-40B4-BE49-F238E27FC236}">
                <a16:creationId xmlns:a16="http://schemas.microsoft.com/office/drawing/2014/main" id="{9951156A-AD8E-4760-84A9-590FB2CB3BCF}"/>
              </a:ext>
            </a:extLst>
          </p:cNvPr>
          <p:cNvSpPr>
            <a:spLocks noGrp="1"/>
          </p:cNvSpPr>
          <p:nvPr>
            <p:ph type="body" sz="quarter" idx="23"/>
          </p:nvPr>
        </p:nvSpPr>
        <p:spPr>
          <a:xfrm>
            <a:off x="552450" y="700776"/>
            <a:ext cx="3767138" cy="21935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sv-SE" dirty="0"/>
              <a:t>Click to edit Master text styles</a:t>
            </a:r>
          </a:p>
          <a:p>
            <a:pPr lvl="1"/>
            <a:r>
              <a:rPr lang="sv-SE" dirty="0"/>
              <a:t>Second level</a:t>
            </a:r>
          </a:p>
          <a:p>
            <a:pPr lvl="2"/>
            <a:r>
              <a:rPr lang="sv-SE" dirty="0"/>
              <a:t>Third level</a:t>
            </a:r>
          </a:p>
        </p:txBody>
      </p:sp>
      <p:pic>
        <p:nvPicPr>
          <p:cNvPr id="9" name="Graphic 8">
            <a:extLst>
              <a:ext uri="{FF2B5EF4-FFF2-40B4-BE49-F238E27FC236}">
                <a16:creationId xmlns:a16="http://schemas.microsoft.com/office/drawing/2014/main" id="{53EA7DF7-6844-43FA-B044-D3D044C81D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509814B-0DDC-47C0-9461-236B4BB076E2}"/>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bg1"/>
                </a:solidFill>
              </a:rPr>
              <a:pPr algn="ctr"/>
              <a:t>‹#›</a:t>
            </a:fld>
            <a:endParaRPr lang="sv-SE" sz="800" dirty="0">
              <a:solidFill>
                <a:schemeClr val="bg1"/>
              </a:solidFill>
            </a:endParaRPr>
          </a:p>
        </p:txBody>
      </p:sp>
      <p:sp>
        <p:nvSpPr>
          <p:cNvPr id="11" name="txtFooter">
            <a:extLst>
              <a:ext uri="{FF2B5EF4-FFF2-40B4-BE49-F238E27FC236}">
                <a16:creationId xmlns:a16="http://schemas.microsoft.com/office/drawing/2014/main" id="{77C9EA77-97C0-4938-9ADE-1C628E22273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bg1"/>
                </a:solidFill>
              </a:rPr>
              <a:t>© PA Knowledge Limited  |     </a:t>
            </a:r>
            <a:endParaRPr lang="sv-SE" dirty="0"/>
          </a:p>
        </p:txBody>
      </p:sp>
      <p:sp>
        <p:nvSpPr>
          <p:cNvPr id="12" name="Rectangle 11" descr="{&quot;templafy&quot;:{&quot;id&quot;:&quot;0d3262fe-b612-436f-890d-6e430c111de6&quot;}}">
            <a:extLst>
              <a:ext uri="{FF2B5EF4-FFF2-40B4-BE49-F238E27FC236}">
                <a16:creationId xmlns:a16="http://schemas.microsoft.com/office/drawing/2014/main" id="{093F4C7E-BD8C-4CF1-84CD-0543921C4E96}"/>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chemeClr val="bg1"/>
              </a:solidFill>
            </a:endParaRPr>
          </a:p>
        </p:txBody>
      </p:sp>
    </p:spTree>
    <p:extLst>
      <p:ext uri="{BB962C8B-B14F-4D97-AF65-F5344CB8AC3E}">
        <p14:creationId xmlns:p14="http://schemas.microsoft.com/office/powerpoint/2010/main" val="1900291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D2CD2C4-CBA4-4A38-B597-133D9D97BF7F}"/>
              </a:ext>
            </a:extLst>
          </p:cNvPr>
          <p:cNvSpPr/>
          <p:nvPr userDrawn="1"/>
        </p:nvSpPr>
        <p:spPr>
          <a:xfrm>
            <a:off x="7105651" y="0"/>
            <a:ext cx="5089525" cy="6859588"/>
          </a:xfrm>
          <a:custGeom>
            <a:avLst/>
            <a:gdLst>
              <a:gd name="connsiteX0" fmla="*/ 89804 w 5089525"/>
              <a:gd name="connsiteY0" fmla="*/ 0 h 6859588"/>
              <a:gd name="connsiteX1" fmla="*/ 5089525 w 5089525"/>
              <a:gd name="connsiteY1" fmla="*/ 0 h 6859588"/>
              <a:gd name="connsiteX2" fmla="*/ 5089525 w 5089525"/>
              <a:gd name="connsiteY2" fmla="*/ 6859588 h 6859588"/>
              <a:gd name="connsiteX3" fmla="*/ 89804 w 5089525"/>
              <a:gd name="connsiteY3" fmla="*/ 6859588 h 6859588"/>
              <a:gd name="connsiteX4" fmla="*/ 0 w 5089525"/>
              <a:gd name="connsiteY4" fmla="*/ 6769784 h 6859588"/>
              <a:gd name="connsiteX5" fmla="*/ 0 w 5089525"/>
              <a:gd name="connsiteY5" fmla="*/ 89804 h 6859588"/>
              <a:gd name="connsiteX6" fmla="*/ 89804 w 5089525"/>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9525" h="6859588">
                <a:moveTo>
                  <a:pt x="89804" y="0"/>
                </a:moveTo>
                <a:lnTo>
                  <a:pt x="5089525" y="0"/>
                </a:lnTo>
                <a:lnTo>
                  <a:pt x="5089525" y="6859588"/>
                </a:lnTo>
                <a:lnTo>
                  <a:pt x="89804" y="6859588"/>
                </a:lnTo>
                <a:cubicBezTo>
                  <a:pt x="40207" y="6859588"/>
                  <a:pt x="0" y="6819381"/>
                  <a:pt x="0" y="6769784"/>
                </a:cubicBezTo>
                <a:lnTo>
                  <a:pt x="0" y="89804"/>
                </a:lnTo>
                <a:cubicBezTo>
                  <a:pt x="0" y="40207"/>
                  <a:pt x="40207" y="0"/>
                  <a:pt x="89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tx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75852"/>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One Profile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18234"/>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23265"/>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wo Profiles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77155"/>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5pPr>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title </a:t>
            </a:r>
          </a:p>
          <a:p>
            <a:pPr lvl="1"/>
            <a:r>
              <a:rPr lang="sv-SE" dirty="0"/>
              <a:t>Second level</a:t>
            </a:r>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78021"/>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Four Profiles - Dark">
    <p:bg>
      <p:bgPr>
        <a:solidFill>
          <a:schemeClr val="accent1"/>
        </a:solidFill>
        <a:effectLst/>
      </p:bgPr>
    </p:bg>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title </a:t>
            </a:r>
          </a:p>
          <a:p>
            <a:pPr lvl="1"/>
            <a:r>
              <a:rPr lang="sv-SE" dirty="0"/>
              <a:t>Second level</a:t>
            </a:r>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514404"/>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Tree>
    <p:extLst>
      <p:ext uri="{BB962C8B-B14F-4D97-AF65-F5344CB8AC3E}">
        <p14:creationId xmlns:p14="http://schemas.microsoft.com/office/powerpoint/2010/main" val="3633363034"/>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Six Name Profiles - Dark">
    <p:bg>
      <p:bgPr>
        <a:solidFill>
          <a:schemeClr val="accent1"/>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sv-SE" dirty="0"/>
              <a:t>Click to edit Master title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Tree>
    <p:extLst>
      <p:ext uri="{BB962C8B-B14F-4D97-AF65-F5344CB8AC3E}">
        <p14:creationId xmlns:p14="http://schemas.microsoft.com/office/powerpoint/2010/main" val="499369919"/>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sv-SE" dirty="0"/>
              <a:t>Click to edit text </a:t>
            </a:r>
          </a:p>
          <a:p>
            <a:pPr lvl="1"/>
            <a:r>
              <a:rPr lang="sv-SE" dirty="0"/>
              <a:t>Second level</a:t>
            </a:r>
          </a:p>
        </p:txBody>
      </p:sp>
    </p:spTree>
    <p:extLst>
      <p:ext uri="{BB962C8B-B14F-4D97-AF65-F5344CB8AC3E}">
        <p14:creationId xmlns:p14="http://schemas.microsoft.com/office/powerpoint/2010/main" val="872403353"/>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sv-SE"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Divider title  </a:t>
            </a:r>
          </a:p>
          <a:p>
            <a:pPr lvl="1"/>
            <a:r>
              <a:rPr lang="sv-SE" dirty="0"/>
              <a:t>Second level</a:t>
            </a:r>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cxnSp>
        <p:nvCxnSpPr>
          <p:cNvPr id="8" name="Straight Connector 7">
            <a:extLst>
              <a:ext uri="{FF2B5EF4-FFF2-40B4-BE49-F238E27FC236}">
                <a16:creationId xmlns:a16="http://schemas.microsoft.com/office/drawing/2014/main" id="{F5A109E8-3E20-466D-B088-63D770403E1D}"/>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969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ight Name Profiles - Dark">
    <p:bg>
      <p:bgPr>
        <a:solidFill>
          <a:schemeClr val="accent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sv-SE" dirty="0"/>
              <a:t>Click to edit Master title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sv-SE" dirty="0"/>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sv-SE" dirty="0"/>
              <a:t>Click to edit text </a:t>
            </a:r>
          </a:p>
          <a:p>
            <a:pPr lvl="1"/>
            <a:r>
              <a:rPr lang="sv-SE" dirty="0"/>
              <a:t>Second level</a:t>
            </a:r>
          </a:p>
        </p:txBody>
      </p:sp>
    </p:spTree>
    <p:extLst>
      <p:ext uri="{BB962C8B-B14F-4D97-AF65-F5344CB8AC3E}">
        <p14:creationId xmlns:p14="http://schemas.microsoft.com/office/powerpoint/2010/main" val="844619627"/>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Tree>
    <p:extLst>
      <p:ext uri="{BB962C8B-B14F-4D97-AF65-F5344CB8AC3E}">
        <p14:creationId xmlns:p14="http://schemas.microsoft.com/office/powerpoint/2010/main" val="3346774808"/>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rofiles - Three Short Profiles - Dark">
    <p:bg>
      <p:bgPr>
        <a:solidFill>
          <a:schemeClr val="accent1"/>
        </a:solidFill>
        <a:effectLst/>
      </p:bgPr>
    </p:bg>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sv-SE" dirty="0"/>
              <a:t>Click to edit Master title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Tree>
    <p:extLst>
      <p:ext uri="{BB962C8B-B14F-4D97-AF65-F5344CB8AC3E}">
        <p14:creationId xmlns:p14="http://schemas.microsoft.com/office/powerpoint/2010/main" val="2542673785"/>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Tree>
    <p:extLst>
      <p:ext uri="{BB962C8B-B14F-4D97-AF65-F5344CB8AC3E}">
        <p14:creationId xmlns:p14="http://schemas.microsoft.com/office/powerpoint/2010/main" val="3522826542"/>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Four Short Profiles - Dark">
    <p:bg>
      <p:bgPr>
        <a:solidFill>
          <a:schemeClr val="accent1"/>
        </a:solidFill>
        <a:effectLst/>
      </p:bgPr>
    </p:bg>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sv-SE" dirty="0"/>
              <a:t>Click to edit Master title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sv-SE" dirty="0"/>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p:txBody>
      </p:sp>
    </p:spTree>
    <p:extLst>
      <p:ext uri="{BB962C8B-B14F-4D97-AF65-F5344CB8AC3E}">
        <p14:creationId xmlns:p14="http://schemas.microsoft.com/office/powerpoint/2010/main" val="3518823007"/>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s of our work 2x1">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Tree>
    <p:extLst>
      <p:ext uri="{BB962C8B-B14F-4D97-AF65-F5344CB8AC3E}">
        <p14:creationId xmlns:p14="http://schemas.microsoft.com/office/powerpoint/2010/main" val="25563756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s of our work 2x1 - Dark">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Tree>
    <p:extLst>
      <p:ext uri="{BB962C8B-B14F-4D97-AF65-F5344CB8AC3E}">
        <p14:creationId xmlns:p14="http://schemas.microsoft.com/office/powerpoint/2010/main" val="18053297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s of our work 3x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22159165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s of our work 3x1 - Dar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156645754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s of our work 2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Tree>
    <p:extLst>
      <p:ext uri="{BB962C8B-B14F-4D97-AF65-F5344CB8AC3E}">
        <p14:creationId xmlns:p14="http://schemas.microsoft.com/office/powerpoint/2010/main" val="7478496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sv-SE"/>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sv-SE"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Divider title  </a:t>
            </a:r>
          </a:p>
          <a:p>
            <a:pPr lvl="1"/>
            <a:r>
              <a:rPr lang="sv-SE" dirty="0"/>
              <a:t>Second level</a:t>
            </a:r>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0513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ghlights of our work 2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Tree>
    <p:extLst>
      <p:ext uri="{BB962C8B-B14F-4D97-AF65-F5344CB8AC3E}">
        <p14:creationId xmlns:p14="http://schemas.microsoft.com/office/powerpoint/2010/main" val="40147930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ighlights of our work 3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29860620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ghlights of our work 3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221081944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of our work 4x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377185494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s of our work 4x2 - Dar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sv-SE" dirty="0"/>
              <a:t>CS image </a:t>
            </a:r>
            <a:r>
              <a:rPr lang="sv-SE" dirty="0" err="1"/>
              <a:t>here</a:t>
            </a:r>
            <a:endParaRPr lang="sv-SE" dirty="0"/>
          </a:p>
        </p:txBody>
      </p:sp>
    </p:spTree>
    <p:extLst>
      <p:ext uri="{BB962C8B-B14F-4D97-AF65-F5344CB8AC3E}">
        <p14:creationId xmlns:p14="http://schemas.microsoft.com/office/powerpoint/2010/main" val="31977548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of our work 3x3">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Tree>
    <p:extLst>
      <p:ext uri="{BB962C8B-B14F-4D97-AF65-F5344CB8AC3E}">
        <p14:creationId xmlns:p14="http://schemas.microsoft.com/office/powerpoint/2010/main" val="31623321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ghlights of our work 3x3 - Dark">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here</a:t>
            </a:r>
          </a:p>
        </p:txBody>
      </p:sp>
    </p:spTree>
    <p:extLst>
      <p:ext uri="{BB962C8B-B14F-4D97-AF65-F5344CB8AC3E}">
        <p14:creationId xmlns:p14="http://schemas.microsoft.com/office/powerpoint/2010/main" val="349333313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ighlights of our work 3x4">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sv-SE"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sv-SE" dirty="0"/>
              <a:t>Name</a:t>
            </a:r>
          </a:p>
          <a:p>
            <a:pPr lvl="1">
              <a:spcAft>
                <a:spcPts val="0"/>
              </a:spcAft>
            </a:pPr>
            <a:r>
              <a:rPr lang="sv-SE" dirty="0"/>
              <a:t>About</a:t>
            </a:r>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a:t>Name</a:t>
            </a:r>
          </a:p>
          <a:p>
            <a:pPr lvl="1">
              <a:spcAft>
                <a:spcPts val="0"/>
              </a:spcAft>
            </a:pPr>
            <a:r>
              <a:rPr lang="sv-SE" dirty="0"/>
              <a:t>About</a:t>
            </a:r>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959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ighlights of our work 3x4 - Dark">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sv-SE"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sv-SE"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sv-SE" dirty="0"/>
              <a:t>Name</a:t>
            </a:r>
          </a:p>
          <a:p>
            <a:pPr lvl="1">
              <a:spcAft>
                <a:spcPts val="0"/>
              </a:spcAft>
            </a:pPr>
            <a:r>
              <a:rPr lang="sv-SE" dirty="0"/>
              <a:t>About</a:t>
            </a:r>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a:t>Name</a:t>
            </a:r>
          </a:p>
          <a:p>
            <a:pPr lvl="1">
              <a:spcAft>
                <a:spcPts val="0"/>
              </a:spcAft>
            </a:pPr>
            <a:r>
              <a:rPr lang="sv-SE" dirty="0"/>
              <a:t>About</a:t>
            </a:r>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sv-SE" dirty="0" err="1"/>
              <a:t>Name</a:t>
            </a:r>
            <a:endParaRPr lang="sv-SE" dirty="0"/>
          </a:p>
          <a:p>
            <a:pPr lvl="1">
              <a:spcAft>
                <a:spcPts val="0"/>
              </a:spcAft>
            </a:pPr>
            <a:r>
              <a:rPr lang="sv-SE" dirty="0" err="1"/>
              <a:t>About</a:t>
            </a:r>
            <a:endParaRPr lang="sv-SE"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sv-SE" dirty="0"/>
              <a:t>CS image </a:t>
            </a:r>
            <a:r>
              <a:rPr lang="sv-SE" dirty="0" err="1"/>
              <a:t>here</a:t>
            </a:r>
            <a:endParaRPr lang="sv-SE"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sv-SE" dirty="0"/>
              <a:t>Click to edit Master title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133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ase Study Content">
    <p:spTree>
      <p:nvGrpSpPr>
        <p:cNvPr id="1" name=""/>
        <p:cNvGrpSpPr/>
        <p:nvPr/>
      </p:nvGrpSpPr>
      <p:grpSpPr>
        <a:xfrm>
          <a:off x="0" y="0"/>
          <a:ext cx="0" cy="0"/>
          <a:chOff x="0" y="0"/>
          <a:chExt cx="0" cy="0"/>
        </a:xfrm>
      </p:grpSpPr>
      <p:sp>
        <p:nvSpPr>
          <p:cNvPr id="31" name="Picture Placeholder 33">
            <a:extLst>
              <a:ext uri="{FF2B5EF4-FFF2-40B4-BE49-F238E27FC236}">
                <a16:creationId xmlns:a16="http://schemas.microsoft.com/office/drawing/2014/main" id="{30232972-23B7-4FFB-9F35-2CA3FBA857FC}"/>
              </a:ext>
            </a:extLst>
          </p:cNvPr>
          <p:cNvSpPr>
            <a:spLocks noGrp="1"/>
          </p:cNvSpPr>
          <p:nvPr>
            <p:ph type="pic" sz="quarter" idx="21"/>
          </p:nvPr>
        </p:nvSpPr>
        <p:spPr>
          <a:xfrm>
            <a:off x="0" y="0"/>
            <a:ext cx="4152900" cy="6859588"/>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pPr lvl="0" algn="ctr"/>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32" name="Text Placeholder 10">
            <a:extLst>
              <a:ext uri="{FF2B5EF4-FFF2-40B4-BE49-F238E27FC236}">
                <a16:creationId xmlns:a16="http://schemas.microsoft.com/office/drawing/2014/main" id="{37325AF0-D5FF-4A49-A2AF-8D800AEABD58}"/>
              </a:ext>
            </a:extLst>
          </p:cNvPr>
          <p:cNvSpPr>
            <a:spLocks noGrp="1"/>
          </p:cNvSpPr>
          <p:nvPr>
            <p:ph type="body" sz="quarter" idx="20"/>
          </p:nvPr>
        </p:nvSpPr>
        <p:spPr>
          <a:xfrm>
            <a:off x="4300239" y="2565403"/>
            <a:ext cx="7342486" cy="3206747"/>
          </a:xfrm>
          <a:prstGeom prst="rect">
            <a:avLst/>
          </a:prstGeom>
          <a:solidFill>
            <a:schemeClr val="bg1"/>
          </a:solidFill>
          <a:ln>
            <a:noFill/>
          </a:ln>
        </p:spPr>
        <p:txBody>
          <a:bodyPr lIns="0" tIns="0" rIns="0" bIns="0" numCol="2" spcCol="180000">
            <a:noAutofit/>
          </a:bodyPr>
          <a:lstStyle>
            <a:lvl1pPr>
              <a:lnSpc>
                <a:spcPct val="100000"/>
              </a:lnSpc>
              <a:spcAft>
                <a:spcPts val="600"/>
              </a:spcAft>
              <a:defRPr sz="1000" b="0">
                <a:solidFill>
                  <a:schemeClr val="accent1"/>
                </a:solidFill>
              </a:defRPr>
            </a:lvl1pPr>
            <a:lvl2pPr marL="90488" indent="-90488">
              <a:lnSpc>
                <a:spcPct val="100000"/>
              </a:lnSpc>
              <a:spcAft>
                <a:spcPts val="600"/>
              </a:spcAft>
              <a:buClr>
                <a:srgbClr val="EE2F66"/>
              </a:buClr>
              <a:buFont typeface="Arial" panose="020B0604020202020204" pitchFamily="34" charset="0"/>
              <a:buChar char="•"/>
              <a:defRPr sz="1000" b="0" cap="none" baseline="0">
                <a:solidFill>
                  <a:schemeClr val="accent1"/>
                </a:solidFill>
              </a:defRPr>
            </a:lvl2pPr>
            <a:lvl3pPr>
              <a:lnSpc>
                <a:spcPct val="100000"/>
              </a:lnSpc>
              <a:defRPr sz="800">
                <a:solidFill>
                  <a:schemeClr val="accent1"/>
                </a:solidFill>
              </a:defRPr>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sv-SE" dirty="0"/>
              <a:t>Click to edit Master text styles</a:t>
            </a:r>
          </a:p>
          <a:p>
            <a:pPr lvl="1"/>
            <a:r>
              <a:rPr lang="sv-SE" dirty="0"/>
              <a:t>2</a:t>
            </a:r>
          </a:p>
          <a:p>
            <a:pPr lvl="2"/>
            <a:r>
              <a:rPr lang="sv-SE" dirty="0"/>
              <a:t>Footnote</a:t>
            </a:r>
          </a:p>
        </p:txBody>
      </p:sp>
      <p:sp>
        <p:nvSpPr>
          <p:cNvPr id="36" name="Text Placeholder 7">
            <a:extLst>
              <a:ext uri="{FF2B5EF4-FFF2-40B4-BE49-F238E27FC236}">
                <a16:creationId xmlns:a16="http://schemas.microsoft.com/office/drawing/2014/main" id="{BAAAE8C1-22F0-4587-9D97-9936CCBFA8EE}"/>
              </a:ext>
            </a:extLst>
          </p:cNvPr>
          <p:cNvSpPr>
            <a:spLocks noGrp="1"/>
          </p:cNvSpPr>
          <p:nvPr>
            <p:ph type="body" sz="quarter" idx="16" hasCustomPrompt="1"/>
          </p:nvPr>
        </p:nvSpPr>
        <p:spPr>
          <a:xfrm>
            <a:off x="4300239" y="512762"/>
            <a:ext cx="6437611" cy="973137"/>
          </a:xfrm>
          <a:prstGeom prst="rect">
            <a:avLst/>
          </a:prstGeom>
        </p:spPr>
        <p:txBody>
          <a:bodyPr rIns="0" anchor="b">
            <a:noAutofit/>
          </a:bodyPr>
          <a:lstStyle>
            <a:lvl1pPr marL="0" algn="l" defTabSz="1039307" rtl="0" eaLnBrk="1" latinLnBrk="0" hangingPunct="1">
              <a:lnSpc>
                <a:spcPct val="100000"/>
              </a:lnSpc>
              <a:spcBef>
                <a:spcPct val="0"/>
              </a:spcBef>
              <a:spcAft>
                <a:spcPts val="0"/>
              </a:spcAft>
              <a:buNone/>
              <a:tabLst>
                <a:tab pos="0" algn="l"/>
                <a:tab pos="2874963" algn="l"/>
              </a:tabLst>
              <a:defRPr lang="en-GB" sz="2800" b="0" kern="1200" cap="none" spc="0" baseline="0" dirty="0">
                <a:solidFill>
                  <a:schemeClr val="accent1"/>
                </a:solidFill>
                <a:latin typeface="+mj-lt"/>
                <a:ea typeface="+mj-ea"/>
                <a:cs typeface="+mj-cs"/>
              </a:defRPr>
            </a:lvl1pPr>
            <a:lvl2pPr>
              <a:lnSpc>
                <a:spcPct val="80000"/>
              </a:lnSpc>
              <a:spcBef>
                <a:spcPts val="0"/>
              </a:spcBef>
              <a:defRPr sz="5000" spc="-150">
                <a:solidFill>
                  <a:schemeClr val="accent4"/>
                </a:solidFill>
              </a:defRPr>
            </a:lvl2pPr>
          </a:lstStyle>
          <a:p>
            <a:pPr lvl="0"/>
            <a:r>
              <a:rPr lang="sv-SE" dirty="0"/>
              <a:t>Click to edit title</a:t>
            </a:r>
          </a:p>
        </p:txBody>
      </p:sp>
      <p:sp>
        <p:nvSpPr>
          <p:cNvPr id="37" name="Text Placeholder 22">
            <a:extLst>
              <a:ext uri="{FF2B5EF4-FFF2-40B4-BE49-F238E27FC236}">
                <a16:creationId xmlns:a16="http://schemas.microsoft.com/office/drawing/2014/main" id="{B9A974BD-255E-42CE-9FD8-962803BF4B34}"/>
              </a:ext>
            </a:extLst>
          </p:cNvPr>
          <p:cNvSpPr>
            <a:spLocks noGrp="1"/>
          </p:cNvSpPr>
          <p:nvPr>
            <p:ph type="body" sz="quarter" idx="18" hasCustomPrompt="1"/>
          </p:nvPr>
        </p:nvSpPr>
        <p:spPr>
          <a:xfrm>
            <a:off x="4300239" y="1773913"/>
            <a:ext cx="7342486" cy="647005"/>
          </a:xfrm>
          <a:prstGeom prst="rect">
            <a:avLst/>
          </a:prstGeom>
        </p:spPr>
        <p:txBody>
          <a:bodyPr lIns="0" tIns="0" rIns="0" bIns="0" anchor="t">
            <a:noAutofit/>
          </a:bodyPr>
          <a:lstStyle>
            <a:lvl1pPr>
              <a:lnSpc>
                <a:spcPct val="100000"/>
              </a:lnSpc>
              <a:spcBef>
                <a:spcPts val="0"/>
              </a:spcBef>
              <a:spcAft>
                <a:spcPts val="0"/>
              </a:spcAft>
              <a:defRPr lang="en-GB" sz="1600" b="0" kern="1200" cap="none" baseline="0" dirty="0">
                <a:solidFill>
                  <a:srgbClr val="64778A"/>
                </a:solidFill>
                <a:latin typeface="+mn-lt"/>
                <a:ea typeface="+mn-ea"/>
                <a:cs typeface="+mn-cs"/>
              </a:defRPr>
            </a:lvl1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sv-SE" dirty="0" err="1"/>
              <a:t>Click</a:t>
            </a:r>
            <a:r>
              <a:rPr lang="sv-SE" dirty="0"/>
              <a:t> to </a:t>
            </a:r>
            <a:r>
              <a:rPr lang="sv-SE" dirty="0" err="1"/>
              <a:t>edit</a:t>
            </a:r>
            <a:r>
              <a:rPr lang="sv-SE" dirty="0"/>
              <a:t> </a:t>
            </a:r>
            <a:r>
              <a:rPr lang="sv-SE" dirty="0" err="1"/>
              <a:t>subtitle</a:t>
            </a:r>
            <a:endParaRPr lang="sv-SE" dirty="0"/>
          </a:p>
        </p:txBody>
      </p:sp>
      <p:cxnSp>
        <p:nvCxnSpPr>
          <p:cNvPr id="15" name="Straight Connector 14">
            <a:extLst>
              <a:ext uri="{FF2B5EF4-FFF2-40B4-BE49-F238E27FC236}">
                <a16:creationId xmlns:a16="http://schemas.microsoft.com/office/drawing/2014/main" id="{B11524BB-F4BC-4AEB-94A0-BB503C2C4FA8}"/>
              </a:ext>
            </a:extLst>
          </p:cNvPr>
          <p:cNvCxnSpPr>
            <a:cxnSpLocks/>
          </p:cNvCxnSpPr>
          <p:nvPr userDrawn="1"/>
        </p:nvCxnSpPr>
        <p:spPr>
          <a:xfrm>
            <a:off x="4300239" y="1630363"/>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pic>
        <p:nvPicPr>
          <p:cNvPr id="16" name="Picture 24">
            <a:extLst>
              <a:ext uri="{FF2B5EF4-FFF2-40B4-BE49-F238E27FC236}">
                <a16:creationId xmlns:a16="http://schemas.microsoft.com/office/drawing/2014/main" id="{35BB38C2-63E4-4A16-81BD-B427A3040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5167" y="512763"/>
            <a:ext cx="648139" cy="572088"/>
          </a:xfrm>
          <a:prstGeom prst="rect">
            <a:avLst/>
          </a:prstGeom>
        </p:spPr>
      </p:pic>
      <p:cxnSp>
        <p:nvCxnSpPr>
          <p:cNvPr id="17" name="Straight Connector 16">
            <a:extLst>
              <a:ext uri="{FF2B5EF4-FFF2-40B4-BE49-F238E27FC236}">
                <a16:creationId xmlns:a16="http://schemas.microsoft.com/office/drawing/2014/main" id="{6F6302C9-0C6D-4FA3-9AD4-CCD74ACB75B6}"/>
              </a:ext>
            </a:extLst>
          </p:cNvPr>
          <p:cNvCxnSpPr>
            <a:cxnSpLocks/>
          </p:cNvCxnSpPr>
          <p:nvPr userDrawn="1"/>
        </p:nvCxnSpPr>
        <p:spPr>
          <a:xfrm>
            <a:off x="4300239" y="5915700"/>
            <a:ext cx="7342486" cy="0"/>
          </a:xfrm>
          <a:prstGeom prst="line">
            <a:avLst/>
          </a:prstGeom>
          <a:ln>
            <a:solidFill>
              <a:srgbClr val="A2B3C9"/>
            </a:solidFill>
          </a:ln>
        </p:spPr>
        <p:style>
          <a:lnRef idx="1">
            <a:schemeClr val="accent1"/>
          </a:lnRef>
          <a:fillRef idx="0">
            <a:schemeClr val="accent1"/>
          </a:fillRef>
          <a:effectRef idx="0">
            <a:schemeClr val="accent1"/>
          </a:effectRef>
          <a:fontRef idx="minor">
            <a:schemeClr val="tx1"/>
          </a:fontRef>
        </p:style>
      </p:cxnSp>
      <p:sp>
        <p:nvSpPr>
          <p:cNvPr id="20" name="txtFooter">
            <a:extLst>
              <a:ext uri="{FF2B5EF4-FFF2-40B4-BE49-F238E27FC236}">
                <a16:creationId xmlns:a16="http://schemas.microsoft.com/office/drawing/2014/main" id="{5F8AD539-E423-45B2-A905-228146744851}"/>
              </a:ext>
            </a:extLst>
          </p:cNvPr>
          <p:cNvSpPr txBox="1"/>
          <p:nvPr userDrawn="1"/>
        </p:nvSpPr>
        <p:spPr>
          <a:xfrm>
            <a:off x="4300239"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5"/>
                </a:solidFill>
              </a:rPr>
              <a:t>© PA Knowledge Limited  |     </a:t>
            </a:r>
            <a:endParaRPr lang="sv-SE" dirty="0"/>
          </a:p>
        </p:txBody>
      </p:sp>
      <p:sp>
        <p:nvSpPr>
          <p:cNvPr id="21" name="Rectangle 20" descr="{&quot;templafy&quot;:{&quot;id&quot;:&quot;e432e9c7-1abd-4e05-a0c5-749eea3c8442&quot;}}">
            <a:extLst>
              <a:ext uri="{FF2B5EF4-FFF2-40B4-BE49-F238E27FC236}">
                <a16:creationId xmlns:a16="http://schemas.microsoft.com/office/drawing/2014/main" id="{F20CF9DC-5B12-4927-98D5-BD3DBD780223}"/>
              </a:ext>
            </a:extLst>
          </p:cNvPr>
          <p:cNvSpPr/>
          <p:nvPr userDrawn="1"/>
        </p:nvSpPr>
        <p:spPr>
          <a:xfrm>
            <a:off x="5550307"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rgbClr val="9AB1C5"/>
              </a:solidFill>
            </a:endParaRPr>
          </a:p>
        </p:txBody>
      </p:sp>
      <p:pic>
        <p:nvPicPr>
          <p:cNvPr id="3" name="Graphic 2">
            <a:extLst>
              <a:ext uri="{FF2B5EF4-FFF2-40B4-BE49-F238E27FC236}">
                <a16:creationId xmlns:a16="http://schemas.microsoft.com/office/drawing/2014/main" id="{3DC6DE4B-62F5-4C88-9A00-7FB96E9FB80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1332" y="6056947"/>
            <a:ext cx="1872000" cy="324000"/>
          </a:xfrm>
          <a:prstGeom prst="rect">
            <a:avLst/>
          </a:prstGeom>
        </p:spPr>
      </p:pic>
    </p:spTree>
    <p:extLst>
      <p:ext uri="{BB962C8B-B14F-4D97-AF65-F5344CB8AC3E}">
        <p14:creationId xmlns:p14="http://schemas.microsoft.com/office/powerpoint/2010/main" val="5553411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C [TOC Source]">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5"/>
                </a:solidFill>
                <a:latin typeface="+mj-lt"/>
              </a:defRPr>
            </a:lvl1pPr>
            <a:lvl2pPr>
              <a:defRPr sz="2400"/>
            </a:lvl2pPr>
            <a:lvl3pPr>
              <a:defRPr sz="2000"/>
            </a:lvl3pPr>
            <a:lvl4pPr>
              <a:defRPr sz="2000"/>
            </a:lvl4pPr>
            <a:lvl5pPr>
              <a:defRPr sz="2000"/>
            </a:lvl5pPr>
          </a:lstStyle>
          <a:p>
            <a:pPr lvl="0"/>
            <a:r>
              <a:rPr lang="sv-SE"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Divider title  </a:t>
            </a:r>
          </a:p>
          <a:p>
            <a:pPr lvl="1"/>
            <a:r>
              <a:rPr lang="sv-SE" dirty="0"/>
              <a:t>Second level</a:t>
            </a:r>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cxnSp>
        <p:nvCxnSpPr>
          <p:cNvPr id="8" name="Straight Connector 7">
            <a:extLst>
              <a:ext uri="{FF2B5EF4-FFF2-40B4-BE49-F238E27FC236}">
                <a16:creationId xmlns:a16="http://schemas.microsoft.com/office/drawing/2014/main" id="{EC30B62E-1DFB-484D-8577-26794A047849}"/>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5844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 Text 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sv-SE"/>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lvl1pPr>
          </a:lstStyle>
          <a:p>
            <a:r>
              <a:rPr lang="sv-SE" dirty="0"/>
              <a:t>Click to edit Master title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1" name="Rectangle 10" descr="{&quot;templafy&quot;:{&quot;id&quot;:&quot;3328c476-2732-4191-a114-ffe92d8e0062&quot;}}">
            <a:extLst>
              <a:ext uri="{FF2B5EF4-FFF2-40B4-BE49-F238E27FC236}">
                <a16:creationId xmlns:a16="http://schemas.microsoft.com/office/drawing/2014/main" id="{E85933CF-2E07-4D4E-9911-F315F4A8C593}"/>
              </a:ext>
            </a:extLst>
          </p:cNvPr>
          <p:cNvSpPr/>
          <p:nvPr userDrawn="1"/>
        </p:nvSpPr>
        <p:spPr>
          <a:xfrm>
            <a:off x="554354" y="6288287"/>
            <a:ext cx="2661603"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rgbClr val="9AB1C5"/>
              </a:solidFill>
            </a:endParaRPr>
          </a:p>
        </p:txBody>
      </p:sp>
      <p:sp>
        <p:nvSpPr>
          <p:cNvPr id="12" name="txtFooter">
            <a:extLst>
              <a:ext uri="{FF2B5EF4-FFF2-40B4-BE49-F238E27FC236}">
                <a16:creationId xmlns:a16="http://schemas.microsoft.com/office/drawing/2014/main" id="{DAF82FC6-854A-4F64-8369-1D067ABB701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5"/>
                </a:solidFill>
              </a:rPr>
              <a:t>© PA Knowledge Limited  |     </a:t>
            </a:r>
            <a:endParaRPr lang="sv-SE" dirty="0"/>
          </a:p>
        </p:txBody>
      </p:sp>
    </p:spTree>
    <p:extLst>
      <p:ext uri="{BB962C8B-B14F-4D97-AF65-F5344CB8AC3E}">
        <p14:creationId xmlns:p14="http://schemas.microsoft.com/office/powerpoint/2010/main" val="3149035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 Text B">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sv-SE"/>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solidFill>
                  <a:schemeClr val="bg1"/>
                </a:solidFill>
              </a:defRPr>
            </a:lvl1pPr>
          </a:lstStyle>
          <a:p>
            <a:r>
              <a:rPr lang="sv-SE" dirty="0"/>
              <a:t>Click to edit Master title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1" name="Rectangle 10" descr="{&quot;templafy&quot;:{&quot;id&quot;:&quot;042c3bf5-dc16-4a00-8b90-7a0f965937b4&quot;}}">
            <a:extLst>
              <a:ext uri="{FF2B5EF4-FFF2-40B4-BE49-F238E27FC236}">
                <a16:creationId xmlns:a16="http://schemas.microsoft.com/office/drawing/2014/main" id="{9BA48053-1A5D-4A47-AE95-11FBDA3C42CE}"/>
              </a:ext>
            </a:extLst>
          </p:cNvPr>
          <p:cNvSpPr/>
          <p:nvPr userDrawn="1"/>
        </p:nvSpPr>
        <p:spPr>
          <a:xfrm>
            <a:off x="554354" y="6288287"/>
            <a:ext cx="2661603"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rgbClr val="9AB1C5"/>
              </a:solidFill>
            </a:endParaRPr>
          </a:p>
        </p:txBody>
      </p:sp>
      <p:sp>
        <p:nvSpPr>
          <p:cNvPr id="12" name="txtFooter">
            <a:extLst>
              <a:ext uri="{FF2B5EF4-FFF2-40B4-BE49-F238E27FC236}">
                <a16:creationId xmlns:a16="http://schemas.microsoft.com/office/drawing/2014/main" id="{1FF39E47-53E5-4AB9-B168-678733F8FD7F}"/>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5"/>
                </a:solidFill>
              </a:rPr>
              <a:t>© PA Knowledge Limited  |     </a:t>
            </a:r>
            <a:endParaRPr lang="sv-SE" dirty="0"/>
          </a:p>
        </p:txBody>
      </p:sp>
    </p:spTree>
    <p:extLst>
      <p:ext uri="{BB962C8B-B14F-4D97-AF65-F5344CB8AC3E}">
        <p14:creationId xmlns:p14="http://schemas.microsoft.com/office/powerpoint/2010/main" val="240308701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 Text C">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92FC57C-6C3E-4567-9A08-B612CC955A17}"/>
              </a:ext>
            </a:extLst>
          </p:cNvPr>
          <p:cNvSpPr/>
          <p:nvPr userDrawn="1"/>
        </p:nvSpPr>
        <p:spPr>
          <a:xfrm>
            <a:off x="552450" y="693738"/>
            <a:ext cx="11090275" cy="5472112"/>
          </a:xfrm>
          <a:prstGeom prst="roundRect">
            <a:avLst>
              <a:gd name="adj" fmla="val 14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0" name="plcSlideNumber">
            <a:extLst>
              <a:ext uri="{FF2B5EF4-FFF2-40B4-BE49-F238E27FC236}">
                <a16:creationId xmlns:a16="http://schemas.microsoft.com/office/drawing/2014/main" id="{9FA52A4F-B311-4C3E-9D9A-670BEFBE303C}"/>
              </a:ext>
            </a:extLst>
          </p:cNvPr>
          <p:cNvSpPr>
            <a:spLocks noGrp="1"/>
          </p:cNvSpPr>
          <p:nvPr userDrawn="1"/>
        </p:nvSpPr>
        <p:spPr>
          <a:xfrm>
            <a:off x="5668698" y="6554864"/>
            <a:ext cx="857778"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accent5"/>
                </a:solidFill>
              </a:rPr>
              <a:pPr algn="ctr"/>
              <a:t>‹#›</a:t>
            </a:fld>
            <a:endParaRPr lang="sv-SE" sz="800" dirty="0">
              <a:solidFill>
                <a:schemeClr val="accent5"/>
              </a:solidFill>
            </a:endParaRPr>
          </a:p>
        </p:txBody>
      </p:sp>
      <p:sp>
        <p:nvSpPr>
          <p:cNvPr id="12" name="Picture Placeholder 11">
            <a:extLst>
              <a:ext uri="{FF2B5EF4-FFF2-40B4-BE49-F238E27FC236}">
                <a16:creationId xmlns:a16="http://schemas.microsoft.com/office/drawing/2014/main" id="{A249E0E7-0F3D-441A-BCEF-D742D32F9410}"/>
              </a:ext>
            </a:extLst>
          </p:cNvPr>
          <p:cNvSpPr>
            <a:spLocks noGrp="1"/>
          </p:cNvSpPr>
          <p:nvPr>
            <p:ph type="pic" sz="quarter" idx="27"/>
          </p:nvPr>
        </p:nvSpPr>
        <p:spPr>
          <a:xfrm>
            <a:off x="3360737" y="693738"/>
            <a:ext cx="8281988" cy="5472112"/>
          </a:xfrm>
          <a:custGeom>
            <a:avLst/>
            <a:gdLst>
              <a:gd name="connsiteX0" fmla="*/ 0 w 8281988"/>
              <a:gd name="connsiteY0" fmla="*/ 0 h 5472112"/>
              <a:gd name="connsiteX1" fmla="*/ 8205105 w 8281988"/>
              <a:gd name="connsiteY1" fmla="*/ 0 h 5472112"/>
              <a:gd name="connsiteX2" fmla="*/ 8281988 w 8281988"/>
              <a:gd name="connsiteY2" fmla="*/ 76883 h 5472112"/>
              <a:gd name="connsiteX3" fmla="*/ 8281988 w 8281988"/>
              <a:gd name="connsiteY3" fmla="*/ 5395229 h 5472112"/>
              <a:gd name="connsiteX4" fmla="*/ 8205105 w 8281988"/>
              <a:gd name="connsiteY4" fmla="*/ 5472112 h 5472112"/>
              <a:gd name="connsiteX5" fmla="*/ 0 w 8281988"/>
              <a:gd name="connsiteY5" fmla="*/ 5472112 h 54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1988" h="5472112">
                <a:moveTo>
                  <a:pt x="0" y="0"/>
                </a:moveTo>
                <a:lnTo>
                  <a:pt x="8205105" y="0"/>
                </a:lnTo>
                <a:cubicBezTo>
                  <a:pt x="8247566" y="0"/>
                  <a:pt x="8281988" y="34422"/>
                  <a:pt x="8281988" y="76883"/>
                </a:cubicBezTo>
                <a:lnTo>
                  <a:pt x="8281988" y="5395229"/>
                </a:lnTo>
                <a:cubicBezTo>
                  <a:pt x="8281988" y="5437690"/>
                  <a:pt x="8247566" y="5472112"/>
                  <a:pt x="8205105" y="5472112"/>
                </a:cubicBezTo>
                <a:lnTo>
                  <a:pt x="0" y="5472112"/>
                </a:lnTo>
                <a:close/>
              </a:path>
            </a:pathLst>
          </a:custGeom>
          <a:solidFill>
            <a:schemeClr val="accent6"/>
          </a:solidFill>
        </p:spPr>
        <p:txBody>
          <a:bodyPr wrap="square" anchor="ctr">
            <a:noAutofit/>
          </a:bodyPr>
          <a:lstStyle>
            <a:lvl1pPr algn="ctr">
              <a:defRPr/>
            </a:lvl1pPr>
          </a:lstStyle>
          <a:p>
            <a:endParaRPr lang="sv-SE"/>
          </a:p>
        </p:txBody>
      </p:sp>
      <p:sp>
        <p:nvSpPr>
          <p:cNvPr id="13" name="Title 1">
            <a:extLst>
              <a:ext uri="{FF2B5EF4-FFF2-40B4-BE49-F238E27FC236}">
                <a16:creationId xmlns:a16="http://schemas.microsoft.com/office/drawing/2014/main" id="{F51C6C8C-C286-4F88-AB7F-D3B0B7A93F6A}"/>
              </a:ext>
            </a:extLst>
          </p:cNvPr>
          <p:cNvSpPr>
            <a:spLocks noGrp="1"/>
          </p:cNvSpPr>
          <p:nvPr>
            <p:ph type="title"/>
          </p:nvPr>
        </p:nvSpPr>
        <p:spPr>
          <a:xfrm>
            <a:off x="773812" y="897205"/>
            <a:ext cx="2444051" cy="792465"/>
          </a:xfrm>
        </p:spPr>
        <p:txBody>
          <a:bodyPr/>
          <a:lstStyle>
            <a:lvl1pPr>
              <a:defRPr sz="2000">
                <a:solidFill>
                  <a:schemeClr val="bg1"/>
                </a:solidFill>
              </a:defRPr>
            </a:lvl1pPr>
          </a:lstStyle>
          <a:p>
            <a:r>
              <a:rPr lang="sv-SE" dirty="0"/>
              <a:t>Click to edit Master title style</a:t>
            </a:r>
          </a:p>
        </p:txBody>
      </p:sp>
      <p:cxnSp>
        <p:nvCxnSpPr>
          <p:cNvPr id="14" name="Straight Connector 13">
            <a:extLst>
              <a:ext uri="{FF2B5EF4-FFF2-40B4-BE49-F238E27FC236}">
                <a16:creationId xmlns:a16="http://schemas.microsoft.com/office/drawing/2014/main" id="{0C50824C-0ADC-4AFB-8811-11F2D443B63C}"/>
              </a:ext>
            </a:extLst>
          </p:cNvPr>
          <p:cNvCxnSpPr>
            <a:cxnSpLocks/>
          </p:cNvCxnSpPr>
          <p:nvPr userDrawn="1"/>
        </p:nvCxnSpPr>
        <p:spPr>
          <a:xfrm>
            <a:off x="773810" y="185970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B06C9CD-3287-4D22-ABE7-8CB7607A7AF4}"/>
              </a:ext>
            </a:extLst>
          </p:cNvPr>
          <p:cNvSpPr>
            <a:spLocks noGrp="1"/>
          </p:cNvSpPr>
          <p:nvPr>
            <p:ph idx="1"/>
          </p:nvPr>
        </p:nvSpPr>
        <p:spPr>
          <a:xfrm>
            <a:off x="775716" y="2019378"/>
            <a:ext cx="2442147" cy="394300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Tree>
    <p:extLst>
      <p:ext uri="{BB962C8B-B14F-4D97-AF65-F5344CB8AC3E}">
        <p14:creationId xmlns:p14="http://schemas.microsoft.com/office/powerpoint/2010/main" val="224924891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14872" y="1513190"/>
            <a:ext cx="11223851" cy="369418"/>
            <a:chOff x="1797664" y="2085631"/>
            <a:chExt cx="11220928"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6134">
                <a:tabLst>
                  <a:tab pos="9513964" algn="l"/>
                </a:tabLst>
              </a:pPr>
              <a:r>
                <a:rPr lang="sv-SE" sz="1400" dirty="0"/>
                <a:t>&lt;TEXT&gt;</a:t>
              </a:r>
              <a:endParaRPr lang="sv-SE"/>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sv-SE" sz="1400" dirty="0"/>
                <a:t>&lt;N&gt;</a:t>
              </a:r>
              <a:endParaRPr lang="sv-SE"/>
            </a:p>
          </p:txBody>
        </p:sp>
        <p:sp>
          <p:nvSpPr>
            <p:cNvPr id="22" name="Slide Number" hidden="1"/>
            <p:cNvSpPr txBox="1">
              <a:spLocks/>
            </p:cNvSpPr>
            <p:nvPr userDrawn="1"/>
          </p:nvSpPr>
          <p:spPr>
            <a:xfrm>
              <a:off x="12381598" y="2085631"/>
              <a:ext cx="636994" cy="369332"/>
            </a:xfrm>
            <a:prstGeom prst="rect">
              <a:avLst/>
            </a:prstGeom>
            <a:noFill/>
          </p:spPr>
          <p:txBody>
            <a:bodyPr wrap="none" rtlCol="0" anchor="ctr">
              <a:noAutofit/>
            </a:bodyPr>
            <a:lstStyle/>
            <a:p>
              <a:pPr algn="r"/>
              <a:r>
                <a:rPr lang="sv-SE" sz="1400" dirty="0"/>
                <a:t>&lt;P&gt;</a:t>
              </a:r>
              <a:endParaRPr lang="sv-SE"/>
            </a:p>
          </p:txBody>
        </p:sp>
        <p:sp>
          <p:nvSpPr>
            <p:cNvPr id="24" name="Timeslot" hidden="1"/>
            <p:cNvSpPr txBox="1">
              <a:spLocks/>
            </p:cNvSpPr>
            <p:nvPr userDrawn="1"/>
          </p:nvSpPr>
          <p:spPr>
            <a:xfrm>
              <a:off x="9186141" y="2085631"/>
              <a:ext cx="1257061" cy="369332"/>
            </a:xfrm>
            <a:prstGeom prst="rect">
              <a:avLst/>
            </a:prstGeom>
            <a:noFill/>
          </p:spPr>
          <p:txBody>
            <a:bodyPr wrap="none" rtlCol="0" anchor="ctr">
              <a:noAutofit/>
            </a:bodyPr>
            <a:lstStyle/>
            <a:p>
              <a:pPr algn="l"/>
              <a:r>
                <a:rPr lang="sv-SE" sz="1400" dirty="0"/>
                <a:t>&lt;TIMESLOT&gt;</a:t>
              </a:r>
              <a:endParaRPr lang="sv-SE"/>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sv-SE" sz="1400" dirty="0"/>
                <a:t>&lt;RESPONSIBLE&gt;</a:t>
              </a:r>
              <a:endParaRPr lang="sv-SE"/>
            </a:p>
          </p:txBody>
        </p:sp>
        <p:sp>
          <p:nvSpPr>
            <p:cNvPr id="29" name="Duration" hidden="1"/>
            <p:cNvSpPr txBox="1">
              <a:spLocks/>
            </p:cNvSpPr>
            <p:nvPr userDrawn="1"/>
          </p:nvSpPr>
          <p:spPr>
            <a:xfrm>
              <a:off x="11049857" y="2085631"/>
              <a:ext cx="684723" cy="369332"/>
            </a:xfrm>
            <a:prstGeom prst="rect">
              <a:avLst/>
            </a:prstGeom>
            <a:noFill/>
          </p:spPr>
          <p:txBody>
            <a:bodyPr wrap="none" rtlCol="0" anchor="ctr">
              <a:noAutofit/>
            </a:bodyPr>
            <a:lstStyle/>
            <a:p>
              <a:pPr algn="l"/>
              <a:r>
                <a:rPr lang="sv-SE" sz="1400" dirty="0"/>
                <a:t>&lt;DURATION&gt;</a:t>
              </a:r>
              <a:endParaRPr lang="sv-SE"/>
            </a:p>
          </p:txBody>
        </p:sp>
      </p:grpSp>
      <p:grpSp>
        <p:nvGrpSpPr>
          <p:cNvPr id="4" name="SP Agenda Section Highlight" hidden="1"/>
          <p:cNvGrpSpPr>
            <a:grpSpLocks/>
          </p:cNvGrpSpPr>
          <p:nvPr userDrawn="1"/>
        </p:nvGrpSpPr>
        <p:grpSpPr>
          <a:xfrm>
            <a:off x="514871" y="2044645"/>
            <a:ext cx="11223851" cy="369418"/>
            <a:chOff x="1797664" y="2616963"/>
            <a:chExt cx="11220930"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6134">
                <a:tabLst>
                  <a:tab pos="9513964" algn="l"/>
                </a:tabLst>
              </a:pPr>
              <a:r>
                <a:rPr lang="sv-SE" sz="1400" b="1" dirty="0"/>
                <a:t>&lt;TEXT&gt;</a:t>
              </a:r>
              <a:endParaRPr lang="sv-SE"/>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sv-SE" sz="1400" b="1" dirty="0"/>
                <a:t>&lt;N&gt;</a:t>
              </a:r>
              <a:endParaRPr lang="sv-SE"/>
            </a:p>
          </p:txBody>
        </p:sp>
        <p:sp>
          <p:nvSpPr>
            <p:cNvPr id="34" name="Slide Number" hidden="1"/>
            <p:cNvSpPr txBox="1">
              <a:spLocks/>
            </p:cNvSpPr>
            <p:nvPr userDrawn="1"/>
          </p:nvSpPr>
          <p:spPr>
            <a:xfrm>
              <a:off x="12381600" y="2616963"/>
              <a:ext cx="636994" cy="369332"/>
            </a:xfrm>
            <a:prstGeom prst="rect">
              <a:avLst/>
            </a:prstGeom>
            <a:grpFill/>
          </p:spPr>
          <p:txBody>
            <a:bodyPr wrap="none" rtlCol="0" anchor="ctr">
              <a:noAutofit/>
            </a:bodyPr>
            <a:lstStyle/>
            <a:p>
              <a:pPr algn="r"/>
              <a:r>
                <a:rPr lang="sv-SE" sz="1400" b="1" dirty="0"/>
                <a:t>&lt;P&gt;</a:t>
              </a:r>
              <a:endParaRPr lang="sv-SE"/>
            </a:p>
          </p:txBody>
        </p:sp>
        <p:sp>
          <p:nvSpPr>
            <p:cNvPr id="35" name="Timeslot" hidden="1"/>
            <p:cNvSpPr txBox="1">
              <a:spLocks/>
            </p:cNvSpPr>
            <p:nvPr userDrawn="1"/>
          </p:nvSpPr>
          <p:spPr>
            <a:xfrm>
              <a:off x="9178685" y="2616963"/>
              <a:ext cx="1257061" cy="369332"/>
            </a:xfrm>
            <a:prstGeom prst="rect">
              <a:avLst/>
            </a:prstGeom>
            <a:grpFill/>
          </p:spPr>
          <p:txBody>
            <a:bodyPr wrap="none" rtlCol="0" anchor="ctr">
              <a:noAutofit/>
            </a:bodyPr>
            <a:lstStyle/>
            <a:p>
              <a:pPr algn="l"/>
              <a:r>
                <a:rPr lang="sv-SE" sz="1400" b="1" dirty="0"/>
                <a:t>&lt;TIMESLOT&gt;</a:t>
              </a:r>
              <a:endParaRPr lang="sv-SE"/>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sv-SE" sz="1400" b="1" dirty="0"/>
                <a:t>&lt;RESPONSIBLE&gt;</a:t>
              </a:r>
              <a:endParaRPr lang="sv-SE"/>
            </a:p>
          </p:txBody>
        </p:sp>
        <p:sp>
          <p:nvSpPr>
            <p:cNvPr id="37" name="Duration" hidden="1"/>
            <p:cNvSpPr txBox="1">
              <a:spLocks/>
            </p:cNvSpPr>
            <p:nvPr userDrawn="1"/>
          </p:nvSpPr>
          <p:spPr>
            <a:xfrm>
              <a:off x="11049859" y="2616963"/>
              <a:ext cx="684723" cy="369332"/>
            </a:xfrm>
            <a:prstGeom prst="rect">
              <a:avLst/>
            </a:prstGeom>
            <a:grpFill/>
          </p:spPr>
          <p:txBody>
            <a:bodyPr wrap="none" rtlCol="0" anchor="ctr">
              <a:noAutofit/>
            </a:bodyPr>
            <a:lstStyle/>
            <a:p>
              <a:pPr algn="l"/>
              <a:r>
                <a:rPr lang="sv-SE" sz="1400" b="1" dirty="0"/>
                <a:t>&lt;DURATION&gt;</a:t>
              </a:r>
              <a:endParaRPr lang="sv-SE"/>
            </a:p>
          </p:txBody>
        </p:sp>
      </p:grpSp>
      <p:grpSp>
        <p:nvGrpSpPr>
          <p:cNvPr id="8" name="SP Agenda Subsection" hidden="1"/>
          <p:cNvGrpSpPr>
            <a:grpSpLocks/>
          </p:cNvGrpSpPr>
          <p:nvPr userDrawn="1"/>
        </p:nvGrpSpPr>
        <p:grpSpPr>
          <a:xfrm>
            <a:off x="983134" y="2576100"/>
            <a:ext cx="10755588" cy="369418"/>
            <a:chOff x="2265804" y="3155687"/>
            <a:chExt cx="10752786"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6134">
                <a:tabLst>
                  <a:tab pos="9513964" algn="l"/>
                </a:tabLst>
              </a:pPr>
              <a:r>
                <a:rPr lang="sv-SE" sz="1400" dirty="0"/>
                <a:t>&lt;TEXT&gt;</a:t>
              </a:r>
              <a:endParaRPr lang="sv-SE"/>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sv-SE" sz="1400" dirty="0"/>
                <a:t>&lt;N&gt;</a:t>
              </a:r>
              <a:endParaRPr lang="sv-SE"/>
            </a:p>
          </p:txBody>
        </p:sp>
        <p:sp>
          <p:nvSpPr>
            <p:cNvPr id="41" name="Slide Number" hidden="1"/>
            <p:cNvSpPr txBox="1">
              <a:spLocks/>
            </p:cNvSpPr>
            <p:nvPr userDrawn="1"/>
          </p:nvSpPr>
          <p:spPr>
            <a:xfrm>
              <a:off x="12381596" y="3155687"/>
              <a:ext cx="636994" cy="369332"/>
            </a:xfrm>
            <a:prstGeom prst="rect">
              <a:avLst/>
            </a:prstGeom>
            <a:noFill/>
          </p:spPr>
          <p:txBody>
            <a:bodyPr wrap="none" rtlCol="0" anchor="ctr">
              <a:noAutofit/>
            </a:bodyPr>
            <a:lstStyle/>
            <a:p>
              <a:pPr algn="r"/>
              <a:r>
                <a:rPr lang="sv-SE" sz="1400" dirty="0"/>
                <a:t>&lt;P&gt;</a:t>
              </a:r>
              <a:endParaRPr lang="sv-SE"/>
            </a:p>
          </p:txBody>
        </p:sp>
        <p:sp>
          <p:nvSpPr>
            <p:cNvPr id="42" name="Timeslot" hidden="1"/>
            <p:cNvSpPr txBox="1">
              <a:spLocks/>
            </p:cNvSpPr>
            <p:nvPr userDrawn="1"/>
          </p:nvSpPr>
          <p:spPr>
            <a:xfrm>
              <a:off x="9186141" y="3155687"/>
              <a:ext cx="1257061" cy="369332"/>
            </a:xfrm>
            <a:prstGeom prst="rect">
              <a:avLst/>
            </a:prstGeom>
            <a:noFill/>
          </p:spPr>
          <p:txBody>
            <a:bodyPr wrap="none" rtlCol="0" anchor="ctr">
              <a:noAutofit/>
            </a:bodyPr>
            <a:lstStyle/>
            <a:p>
              <a:pPr algn="l"/>
              <a:r>
                <a:rPr lang="sv-SE" sz="1400" dirty="0"/>
                <a:t>&lt;TIMESLOT&gt;</a:t>
              </a:r>
              <a:endParaRPr lang="sv-SE"/>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sv-SE" sz="1400" dirty="0"/>
                <a:t>&lt;RESPONSIBLE&gt;</a:t>
              </a:r>
              <a:endParaRPr lang="sv-SE"/>
            </a:p>
          </p:txBody>
        </p:sp>
        <p:sp>
          <p:nvSpPr>
            <p:cNvPr id="44" name="Duration" hidden="1"/>
            <p:cNvSpPr txBox="1">
              <a:spLocks/>
            </p:cNvSpPr>
            <p:nvPr userDrawn="1"/>
          </p:nvSpPr>
          <p:spPr>
            <a:xfrm>
              <a:off x="11049855" y="3155687"/>
              <a:ext cx="684723" cy="369332"/>
            </a:xfrm>
            <a:prstGeom prst="rect">
              <a:avLst/>
            </a:prstGeom>
            <a:noFill/>
          </p:spPr>
          <p:txBody>
            <a:bodyPr wrap="none" rtlCol="0" anchor="ctr">
              <a:noAutofit/>
            </a:bodyPr>
            <a:lstStyle/>
            <a:p>
              <a:pPr algn="l"/>
              <a:r>
                <a:rPr lang="sv-SE" sz="1400" dirty="0"/>
                <a:t>&lt;DURATION&gt;</a:t>
              </a:r>
              <a:endParaRPr lang="sv-SE"/>
            </a:p>
          </p:txBody>
        </p:sp>
      </p:grpSp>
      <p:grpSp>
        <p:nvGrpSpPr>
          <p:cNvPr id="9" name="SP Agenda Subsection Highlight" hidden="1"/>
          <p:cNvGrpSpPr>
            <a:grpSpLocks/>
          </p:cNvGrpSpPr>
          <p:nvPr userDrawn="1"/>
        </p:nvGrpSpPr>
        <p:grpSpPr>
          <a:xfrm>
            <a:off x="983133" y="3107555"/>
            <a:ext cx="10755589" cy="369418"/>
            <a:chOff x="2265804" y="3694411"/>
            <a:chExt cx="10752789"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6134">
                <a:tabLst>
                  <a:tab pos="9513964" algn="l"/>
                </a:tabLst>
              </a:pPr>
              <a:r>
                <a:rPr lang="sv-SE" sz="1400" b="1" dirty="0"/>
                <a:t>&lt;TEXT&gt;</a:t>
              </a:r>
              <a:endParaRPr lang="sv-SE"/>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sv-SE" sz="1400" b="1" dirty="0"/>
                <a:t>&lt;N&gt;</a:t>
              </a:r>
              <a:endParaRPr lang="sv-SE"/>
            </a:p>
          </p:txBody>
        </p:sp>
        <p:sp>
          <p:nvSpPr>
            <p:cNvPr id="48" name="Slide Number" hidden="1"/>
            <p:cNvSpPr txBox="1">
              <a:spLocks/>
            </p:cNvSpPr>
            <p:nvPr userDrawn="1"/>
          </p:nvSpPr>
          <p:spPr>
            <a:xfrm>
              <a:off x="12381599" y="3694411"/>
              <a:ext cx="636994" cy="369332"/>
            </a:xfrm>
            <a:prstGeom prst="rect">
              <a:avLst/>
            </a:prstGeom>
            <a:grpFill/>
          </p:spPr>
          <p:txBody>
            <a:bodyPr wrap="none" rtlCol="0" anchor="ctr">
              <a:noAutofit/>
            </a:bodyPr>
            <a:lstStyle/>
            <a:p>
              <a:pPr algn="r"/>
              <a:r>
                <a:rPr lang="sv-SE" sz="1400" b="1" dirty="0"/>
                <a:t>&lt;P&gt;</a:t>
              </a:r>
              <a:endParaRPr lang="sv-SE"/>
            </a:p>
          </p:txBody>
        </p:sp>
        <p:sp>
          <p:nvSpPr>
            <p:cNvPr id="49" name="Timeslot" hidden="1"/>
            <p:cNvSpPr txBox="1">
              <a:spLocks/>
            </p:cNvSpPr>
            <p:nvPr userDrawn="1"/>
          </p:nvSpPr>
          <p:spPr>
            <a:xfrm>
              <a:off x="9186143" y="3694411"/>
              <a:ext cx="1257061" cy="369332"/>
            </a:xfrm>
            <a:prstGeom prst="rect">
              <a:avLst/>
            </a:prstGeom>
            <a:grpFill/>
          </p:spPr>
          <p:txBody>
            <a:bodyPr wrap="none" rtlCol="0" anchor="ctr">
              <a:noAutofit/>
            </a:bodyPr>
            <a:lstStyle/>
            <a:p>
              <a:pPr algn="l"/>
              <a:r>
                <a:rPr lang="sv-SE" sz="1400" b="1" dirty="0"/>
                <a:t>&lt;TIMESLOT&gt;</a:t>
              </a:r>
              <a:endParaRPr lang="sv-SE"/>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sv-SE" sz="1400" b="1" dirty="0"/>
                <a:t>&lt;RESPONSIBLE&gt;</a:t>
              </a:r>
              <a:endParaRPr lang="sv-SE"/>
            </a:p>
          </p:txBody>
        </p:sp>
        <p:sp>
          <p:nvSpPr>
            <p:cNvPr id="51" name="Duration" hidden="1"/>
            <p:cNvSpPr txBox="1">
              <a:spLocks/>
            </p:cNvSpPr>
            <p:nvPr userDrawn="1"/>
          </p:nvSpPr>
          <p:spPr>
            <a:xfrm>
              <a:off x="11059559" y="3694411"/>
              <a:ext cx="684723" cy="369332"/>
            </a:xfrm>
            <a:prstGeom prst="rect">
              <a:avLst/>
            </a:prstGeom>
            <a:grpFill/>
          </p:spPr>
          <p:txBody>
            <a:bodyPr wrap="none" rtlCol="0" anchor="ctr">
              <a:noAutofit/>
            </a:bodyPr>
            <a:lstStyle/>
            <a:p>
              <a:pPr algn="l"/>
              <a:r>
                <a:rPr lang="sv-SE" sz="1400" b="1" dirty="0"/>
                <a:t>&lt;DURATION&gt;</a:t>
              </a:r>
              <a:endParaRPr lang="sv-SE"/>
            </a:p>
          </p:txBody>
        </p:sp>
      </p:grpSp>
      <p:sp>
        <p:nvSpPr>
          <p:cNvPr id="2" name="Title 1">
            <a:extLst>
              <a:ext uri="{FF2B5EF4-FFF2-40B4-BE49-F238E27FC236}">
                <a16:creationId xmlns:a16="http://schemas.microsoft.com/office/drawing/2014/main" id="{F9E98EAC-E0D3-2C7E-275E-00A94D6C0A80}"/>
              </a:ext>
            </a:extLst>
          </p:cNvPr>
          <p:cNvSpPr>
            <a:spLocks noGrp="1"/>
          </p:cNvSpPr>
          <p:nvPr>
            <p:ph type="title" idx="10" hasCustomPrompt="1"/>
          </p:nvPr>
        </p:nvSpPr>
        <p:spPr/>
        <p:txBody>
          <a:bodyPr/>
          <a:lstStyle/>
          <a:p>
            <a:r>
              <a:rPr lang="sv-SE" dirty="0"/>
              <a:t>Agenda</a:t>
            </a:r>
          </a:p>
        </p:txBody>
      </p:sp>
      <p:cxnSp>
        <p:nvCxnSpPr>
          <p:cNvPr id="5" name="Straight Connector 4">
            <a:extLst>
              <a:ext uri="{FF2B5EF4-FFF2-40B4-BE49-F238E27FC236}">
                <a16:creationId xmlns:a16="http://schemas.microsoft.com/office/drawing/2014/main" id="{602A5387-A2F9-BBCA-06A0-814F3EC9A10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08275"/>
      </p:ext>
    </p:extLst>
  </p:cSld>
  <p:clrMapOvr>
    <a:masterClrMapping/>
  </p:clrMapOvr>
  <p:transition>
    <p:fade/>
  </p:transition>
  <p:extLst>
    <p:ext uri="{DCECCB84-F9BA-43D5-87BE-67443E8EF086}">
      <p15:sldGuideLst xmlns:p15="http://schemas.microsoft.com/office/powerpoint/2012/main">
        <p15:guide id="2" pos="116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 Divider 1">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7EABE088-8B6D-39F3-4945-480CC48B91B6}"/>
              </a:ext>
            </a:extLst>
          </p:cNvPr>
          <p:cNvSpPr>
            <a:spLocks noGrp="1"/>
          </p:cNvSpPr>
          <p:nvPr>
            <p:ph type="pic" sz="quarter" idx="24"/>
          </p:nvPr>
        </p:nvSpPr>
        <p:spPr>
          <a:xfrm>
            <a:off x="4372880" y="1"/>
            <a:ext cx="7822294"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sv-SE" dirty="0"/>
          </a:p>
        </p:txBody>
      </p:sp>
      <p:grpSp>
        <p:nvGrpSpPr>
          <p:cNvPr id="18" name="SP Agenda Subsection" hidden="1">
            <a:extLst>
              <a:ext uri="{FF2B5EF4-FFF2-40B4-BE49-F238E27FC236}">
                <a16:creationId xmlns:a16="http://schemas.microsoft.com/office/drawing/2014/main" id="{91D61CFA-1A29-4B89-8F49-1E216E25DD2B}"/>
              </a:ext>
            </a:extLst>
          </p:cNvPr>
          <p:cNvGrpSpPr>
            <a:grpSpLocks/>
          </p:cNvGrpSpPr>
          <p:nvPr userDrawn="1"/>
        </p:nvGrpSpPr>
        <p:grpSpPr>
          <a:xfrm>
            <a:off x="507879" y="1139088"/>
            <a:ext cx="9206897" cy="4581412"/>
            <a:chOff x="1487502" y="-1420184"/>
            <a:chExt cx="5424761" cy="4580353"/>
          </a:xfrm>
        </p:grpSpPr>
        <p:sp>
          <p:nvSpPr>
            <p:cNvPr id="26" name="Section Title" hidden="1">
              <a:extLst>
                <a:ext uri="{FF2B5EF4-FFF2-40B4-BE49-F238E27FC236}">
                  <a16:creationId xmlns:a16="http://schemas.microsoft.com/office/drawing/2014/main" id="{8BF45C0E-D24F-4800-98B2-20E0A3AC8C3F}"/>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sv-SE" sz="2320" b="0" dirty="0">
                  <a:solidFill>
                    <a:schemeClr val="tx1"/>
                  </a:solidFill>
                </a:rPr>
                <a:t>&lt;Text&gt;</a:t>
              </a:r>
              <a:endParaRPr lang="sv-SE"/>
            </a:p>
          </p:txBody>
        </p:sp>
        <p:sp>
          <p:nvSpPr>
            <p:cNvPr id="27" name="Section Number" hidden="1">
              <a:extLst>
                <a:ext uri="{FF2B5EF4-FFF2-40B4-BE49-F238E27FC236}">
                  <a16:creationId xmlns:a16="http://schemas.microsoft.com/office/drawing/2014/main" id="{B36140C3-09D5-4D3F-906D-270C63E34027}"/>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11500" b="0" dirty="0">
                  <a:solidFill>
                    <a:schemeClr val="accent4"/>
                  </a:solidFill>
                </a:rPr>
                <a:t>&lt;N&gt;</a:t>
              </a:r>
              <a:endParaRPr lang="sv-SE"/>
            </a:p>
          </p:txBody>
        </p:sp>
        <p:sp>
          <p:nvSpPr>
            <p:cNvPr id="28"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sv-SE" sz="727" dirty="0">
                  <a:solidFill>
                    <a:srgbClr val="000000">
                      <a:alpha val="0"/>
                    </a:srgbClr>
                  </a:solidFill>
                </a:rPr>
                <a:t>&lt;P&gt;</a:t>
              </a:r>
              <a:endParaRPr lang="sv-SE"/>
            </a:p>
          </p:txBody>
        </p:sp>
        <p:sp>
          <p:nvSpPr>
            <p:cNvPr id="29"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&lt;TIMESLOT&gt;</a:t>
              </a:r>
              <a:endParaRPr lang="sv-SE"/>
            </a:p>
          </p:txBody>
        </p:sp>
        <p:sp>
          <p:nvSpPr>
            <p:cNvPr id="30"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&lt;RESPONSIBLE&gt;</a:t>
              </a:r>
              <a:endParaRPr lang="sv-SE"/>
            </a:p>
          </p:txBody>
        </p:sp>
        <p:sp>
          <p:nvSpPr>
            <p:cNvPr id="31"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&lt;DURATION&gt;</a:t>
              </a:r>
              <a:endParaRPr lang="sv-SE"/>
            </a:p>
          </p:txBody>
        </p:sp>
      </p:grpSp>
      <p:grpSp>
        <p:nvGrpSpPr>
          <p:cNvPr id="19" name="SP Agenda Section" hidden="1">
            <a:extLst>
              <a:ext uri="{FF2B5EF4-FFF2-40B4-BE49-F238E27FC236}">
                <a16:creationId xmlns:a16="http://schemas.microsoft.com/office/drawing/2014/main" id="{06FD337F-F2F8-CE43-2082-ABBCBC3DC644}"/>
              </a:ext>
            </a:extLst>
          </p:cNvPr>
          <p:cNvGrpSpPr>
            <a:grpSpLocks/>
          </p:cNvGrpSpPr>
          <p:nvPr userDrawn="1"/>
        </p:nvGrpSpPr>
        <p:grpSpPr>
          <a:xfrm>
            <a:off x="507879" y="1139088"/>
            <a:ext cx="9206897" cy="4581412"/>
            <a:chOff x="1487502" y="-1420184"/>
            <a:chExt cx="5424761" cy="4580353"/>
          </a:xfrm>
        </p:grpSpPr>
        <p:sp>
          <p:nvSpPr>
            <p:cNvPr id="20" name="Section Title" hidden="1">
              <a:extLst>
                <a:ext uri="{FF2B5EF4-FFF2-40B4-BE49-F238E27FC236}">
                  <a16:creationId xmlns:a16="http://schemas.microsoft.com/office/drawing/2014/main" id="{4EC433BD-6D26-6BAF-8276-87E53C19383B}"/>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sv-SE" sz="2320" b="0" dirty="0">
                  <a:solidFill>
                    <a:schemeClr val="tx1"/>
                  </a:solidFill>
                </a:rPr>
                <a:t>&lt;Text&gt;</a:t>
              </a:r>
              <a:endParaRPr lang="sv-SE"/>
            </a:p>
          </p:txBody>
        </p:sp>
        <p:sp>
          <p:nvSpPr>
            <p:cNvPr id="21" name="Section Number" hidden="1">
              <a:extLst>
                <a:ext uri="{FF2B5EF4-FFF2-40B4-BE49-F238E27FC236}">
                  <a16:creationId xmlns:a16="http://schemas.microsoft.com/office/drawing/2014/main" id="{609A0FE4-3D90-F7F1-5430-7472A19B4084}"/>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11500" b="0" dirty="0">
                  <a:solidFill>
                    <a:schemeClr val="accent4"/>
                  </a:solidFill>
                </a:rPr>
                <a:t>&lt;N&gt;</a:t>
              </a:r>
              <a:endParaRPr lang="sv-SE"/>
            </a:p>
          </p:txBody>
        </p:sp>
        <p:sp>
          <p:nvSpPr>
            <p:cNvPr id="22" name="Slide Number" hidden="1">
              <a:extLst>
                <a:ext uri="{FF2B5EF4-FFF2-40B4-BE49-F238E27FC236}">
                  <a16:creationId xmlns:a16="http://schemas.microsoft.com/office/drawing/2014/main" id="{FD0D5BD8-DB57-52AF-55D0-EC7D489625A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sv-SE" sz="727" dirty="0">
                  <a:solidFill>
                    <a:srgbClr val="000000">
                      <a:alpha val="0"/>
                    </a:srgbClr>
                  </a:solidFill>
                </a:rPr>
                <a:t>&lt;P&gt;</a:t>
              </a:r>
              <a:endParaRPr lang="sv-SE"/>
            </a:p>
          </p:txBody>
        </p:sp>
        <p:sp>
          <p:nvSpPr>
            <p:cNvPr id="23" name="Timeslot" hidden="1">
              <a:extLst>
                <a:ext uri="{FF2B5EF4-FFF2-40B4-BE49-F238E27FC236}">
                  <a16:creationId xmlns:a16="http://schemas.microsoft.com/office/drawing/2014/main" id="{3049E68B-D225-1F22-8C8A-E13EF6CA4DF2}"/>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&lt;TIMESLOT&gt;</a:t>
              </a:r>
              <a:endParaRPr lang="sv-SE"/>
            </a:p>
          </p:txBody>
        </p:sp>
        <p:sp>
          <p:nvSpPr>
            <p:cNvPr id="24" name="Responsible" hidden="1">
              <a:extLst>
                <a:ext uri="{FF2B5EF4-FFF2-40B4-BE49-F238E27FC236}">
                  <a16:creationId xmlns:a16="http://schemas.microsoft.com/office/drawing/2014/main" id="{96D2C55E-A7FE-CF69-589A-22E70EA33D15}"/>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&lt;RESPONSIBLE&gt;</a:t>
              </a:r>
              <a:endParaRPr lang="sv-SE"/>
            </a:p>
          </p:txBody>
        </p:sp>
        <p:sp>
          <p:nvSpPr>
            <p:cNvPr id="25" name="Duration" hidden="1">
              <a:extLst>
                <a:ext uri="{FF2B5EF4-FFF2-40B4-BE49-F238E27FC236}">
                  <a16:creationId xmlns:a16="http://schemas.microsoft.com/office/drawing/2014/main" id="{BC95E34A-2CD3-8A60-060C-7201E34FB8BB}"/>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sv-SE" sz="727" dirty="0">
                  <a:solidFill>
                    <a:srgbClr val="000000">
                      <a:alpha val="0"/>
                    </a:srgbClr>
                  </a:solidFill>
                </a:rPr>
                <a:t>&lt;DURATION&gt;</a:t>
              </a:r>
              <a:endParaRPr lang="sv-SE"/>
            </a:p>
          </p:txBody>
        </p:sp>
      </p:grpSp>
      <p:cxnSp>
        <p:nvCxnSpPr>
          <p:cNvPr id="3" name="Straight Connector 2">
            <a:extLst>
              <a:ext uri="{FF2B5EF4-FFF2-40B4-BE49-F238E27FC236}">
                <a16:creationId xmlns:a16="http://schemas.microsoft.com/office/drawing/2014/main" id="{03651545-213D-0CB2-E591-80FE84BFF906}"/>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03028"/>
      </p:ext>
    </p:extLst>
  </p:cSld>
  <p:clrMapOvr>
    <a:masterClrMapping/>
  </p:clrMapOvr>
  <p:transition>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767" y="586999"/>
            <a:ext cx="10720822" cy="718229"/>
          </a:xfrm>
        </p:spPr>
        <p:txBody>
          <a:bodyPr tIns="0" rIns="0" bIns="0" anchor="t">
            <a:noAutofit/>
          </a:bodyPr>
          <a:lstStyle>
            <a:lvl1pPr>
              <a:lnSpc>
                <a:spcPct val="100000"/>
              </a:lnSpc>
              <a:spcBef>
                <a:spcPts val="0"/>
              </a:spcBef>
              <a:spcAft>
                <a:spcPts val="0"/>
              </a:spcAft>
              <a:defRPr lang="en-US" sz="2200" b="1" kern="1200" cap="none" spc="0" baseline="0" dirty="0">
                <a:solidFill>
                  <a:schemeClr val="tx1"/>
                </a:solidFill>
                <a:latin typeface="+mn-lt"/>
                <a:ea typeface="+mn-ea"/>
                <a:cs typeface="+mn-cs"/>
              </a:defRPr>
            </a:lvl1pPr>
            <a:lvl2pPr>
              <a:lnSpc>
                <a:spcPct val="100000"/>
              </a:lnSpc>
              <a:spcBef>
                <a:spcPts val="0"/>
              </a:spcBef>
              <a:spcAft>
                <a:spcPts val="0"/>
              </a:spcAft>
              <a:defRPr lang="en-US" sz="1700" b="0" kern="1200" cap="none" spc="0" baseline="0" dirty="0">
                <a:solidFill>
                  <a:schemeClr val="tx1"/>
                </a:solidFill>
                <a:latin typeface="+mn-lt"/>
                <a:ea typeface="+mn-ea"/>
                <a:cs typeface="+mn-cs"/>
              </a:defRPr>
            </a:lvl2pPr>
            <a:lvl3pPr>
              <a:lnSpc>
                <a:spcPct val="100000"/>
              </a:lnSpc>
              <a:spcAft>
                <a:spcPts val="0"/>
              </a:spcAft>
              <a:defRPr sz="1900" spc="0">
                <a:solidFill>
                  <a:srgbClr val="7A91A6"/>
                </a:solidFill>
              </a:defRPr>
            </a:lvl3pPr>
            <a:lvl4pPr marL="0" indent="0">
              <a:spcBef>
                <a:spcPts val="0"/>
              </a:spcBef>
              <a:spcAft>
                <a:spcPts val="0"/>
              </a:spcAft>
              <a:buNone/>
              <a:defRPr sz="1900" spc="0">
                <a:solidFill>
                  <a:srgbClr val="7A91A6"/>
                </a:solidFill>
              </a:defRPr>
            </a:lvl4pPr>
            <a:lvl5pPr marL="0" indent="0">
              <a:spcBef>
                <a:spcPts val="0"/>
              </a:spcBef>
              <a:spcAft>
                <a:spcPts val="0"/>
              </a:spcAft>
              <a:buNone/>
              <a:defRPr sz="1900" spc="0">
                <a:solidFill>
                  <a:srgbClr val="7A91A6"/>
                </a:solidFill>
              </a:defRPr>
            </a:lvl5pPr>
            <a:lvl6pPr marL="0" indent="0">
              <a:lnSpc>
                <a:spcPct val="100000"/>
              </a:lnSpc>
              <a:spcBef>
                <a:spcPts val="0"/>
              </a:spcBef>
              <a:spcAft>
                <a:spcPts val="0"/>
              </a:spcAft>
              <a:buNone/>
              <a:defRPr sz="1900" spc="0">
                <a:solidFill>
                  <a:srgbClr val="7A91A6"/>
                </a:solidFill>
              </a:defRPr>
            </a:lvl6pPr>
            <a:lvl7pPr marL="0" indent="0">
              <a:lnSpc>
                <a:spcPct val="100000"/>
              </a:lnSpc>
              <a:spcBef>
                <a:spcPts val="0"/>
              </a:spcBef>
              <a:spcAft>
                <a:spcPts val="0"/>
              </a:spcAft>
              <a:buNone/>
              <a:defRPr sz="1900" spc="0">
                <a:solidFill>
                  <a:srgbClr val="7A91A6"/>
                </a:solidFill>
              </a:defRPr>
            </a:lvl7pPr>
            <a:lvl8pPr marL="0" indent="0">
              <a:lnSpc>
                <a:spcPct val="100000"/>
              </a:lnSpc>
              <a:spcBef>
                <a:spcPts val="0"/>
              </a:spcBef>
              <a:spcAft>
                <a:spcPts val="0"/>
              </a:spcAft>
              <a:buNone/>
              <a:defRPr sz="1900" spc="0">
                <a:solidFill>
                  <a:srgbClr val="7A91A6"/>
                </a:solidFill>
              </a:defRPr>
            </a:lvl8pPr>
            <a:lvl9pPr marL="0" indent="0">
              <a:lnSpc>
                <a:spcPct val="100000"/>
              </a:lnSpc>
              <a:spcBef>
                <a:spcPts val="0"/>
              </a:spcBef>
              <a:spcAft>
                <a:spcPts val="0"/>
              </a:spcAft>
              <a:buNone/>
              <a:defRPr sz="1900" spc="0">
                <a:solidFill>
                  <a:srgbClr val="7A91A6"/>
                </a:solidFill>
              </a:defRPr>
            </a:lvl9pPr>
          </a:lstStyle>
          <a:p>
            <a:pPr marL="0" lvl="0" indent="0" algn="l" defTabSz="203892" rtl="0" eaLnBrk="1" latinLnBrk="0" hangingPunct="1">
              <a:lnSpc>
                <a:spcPct val="100000"/>
              </a:lnSpc>
              <a:spcBef>
                <a:spcPts val="0"/>
              </a:spcBef>
              <a:spcAft>
                <a:spcPts val="0"/>
              </a:spcAft>
              <a:buFont typeface="Arial" panose="020B0604020202020204" pitchFamily="34" charset="0"/>
              <a:buNone/>
            </a:pPr>
            <a:r>
              <a:rPr lang="sv-SE" noProof="0" dirty="0" err="1"/>
              <a:t>Click</a:t>
            </a:r>
            <a:r>
              <a:rPr lang="sv-SE" noProof="0" dirty="0"/>
              <a:t> to </a:t>
            </a:r>
            <a:r>
              <a:rPr lang="sv-SE" noProof="0" dirty="0" err="1"/>
              <a:t>edit</a:t>
            </a:r>
            <a:r>
              <a:rPr lang="sv-SE" noProof="0" dirty="0"/>
              <a:t> </a:t>
            </a:r>
            <a:r>
              <a:rPr lang="sv-SE" noProof="0" dirty="0" err="1"/>
              <a:t>title</a:t>
            </a:r>
            <a:r>
              <a:rPr lang="sv-SE" noProof="0" dirty="0"/>
              <a:t> </a:t>
            </a:r>
          </a:p>
          <a:p>
            <a:pPr marL="0" lvl="1" indent="0" algn="l" defTabSz="203892" rtl="0" eaLnBrk="1" latinLnBrk="0" hangingPunct="1">
              <a:lnSpc>
                <a:spcPct val="100000"/>
              </a:lnSpc>
              <a:spcBef>
                <a:spcPts val="0"/>
              </a:spcBef>
              <a:spcAft>
                <a:spcPts val="0"/>
              </a:spcAft>
              <a:buFont typeface="Arial" panose="020B0604020202020204" pitchFamily="34" charset="0"/>
              <a:buNone/>
            </a:pPr>
            <a:r>
              <a:rPr lang="sv-SE" noProof="0" dirty="0"/>
              <a:t>Second </a:t>
            </a:r>
            <a:r>
              <a:rPr lang="sv-SE" noProof="0" dirty="0" err="1"/>
              <a:t>level</a:t>
            </a:r>
            <a:endParaRPr lang="sv-SE" noProof="0" dirty="0"/>
          </a:p>
        </p:txBody>
      </p:sp>
    </p:spTree>
    <p:extLst>
      <p:ext uri="{BB962C8B-B14F-4D97-AF65-F5344CB8AC3E}">
        <p14:creationId xmlns:p14="http://schemas.microsoft.com/office/powerpoint/2010/main" val="41033552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D [TOC Sourc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sv-SE"/>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lang="en-GB" sz="11500" b="0" kern="1200" cap="none" baseline="0" dirty="0">
                <a:solidFill>
                  <a:schemeClr val="accent5"/>
                </a:solidFill>
                <a:latin typeface="+mj-lt"/>
                <a:ea typeface="+mn-ea"/>
                <a:cs typeface="+mn-cs"/>
              </a:defRPr>
            </a:lvl1pPr>
            <a:lvl2pPr>
              <a:defRPr sz="2400"/>
            </a:lvl2pPr>
            <a:lvl3pPr>
              <a:defRPr sz="2000"/>
            </a:lvl3pPr>
            <a:lvl4pPr>
              <a:defRPr sz="2000"/>
            </a:lvl4pPr>
            <a:lvl5pPr>
              <a:defRPr sz="2000"/>
            </a:lvl5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sv-SE"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a:t>Divider title  </a:t>
            </a:r>
          </a:p>
          <a:p>
            <a:pPr lvl="1"/>
            <a:r>
              <a:rPr lang="sv-SE" dirty="0"/>
              <a:t>Second level</a:t>
            </a:r>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342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5" y="1634172"/>
            <a:ext cx="11052000" cy="4535487"/>
          </a:xfrm>
        </p:spPr>
        <p:txBody>
          <a:bodyPr>
            <a:noAutofit/>
          </a:bodyPr>
          <a:lstStyle>
            <a:lvl5pPr>
              <a:defRPr/>
            </a:lvl5pPr>
            <a:lvl6pPr>
              <a:defRPr baseline="0"/>
            </a:lvl6p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2" name="Title 1">
            <a:extLst>
              <a:ext uri="{FF2B5EF4-FFF2-40B4-BE49-F238E27FC236}">
                <a16:creationId xmlns:a16="http://schemas.microsoft.com/office/drawing/2014/main" id="{27F9C8D7-A637-4A7A-998A-8AAFD206238E}"/>
              </a:ext>
            </a:extLst>
          </p:cNvPr>
          <p:cNvSpPr>
            <a:spLocks noGrp="1"/>
          </p:cNvSpPr>
          <p:nvPr>
            <p:ph type="title"/>
          </p:nvPr>
        </p:nvSpPr>
        <p:spPr/>
        <p:txBody>
          <a:bodyPr/>
          <a:lstStyle/>
          <a:p>
            <a:r>
              <a:rPr lang="sv-SE" dirty="0"/>
              <a:t>Click to edit Master title style</a:t>
            </a:r>
          </a:p>
        </p:txBody>
      </p:sp>
      <p:cxnSp>
        <p:nvCxnSpPr>
          <p:cNvPr id="6" name="Straight Connector 5">
            <a:extLst>
              <a:ext uri="{FF2B5EF4-FFF2-40B4-BE49-F238E27FC236}">
                <a16:creationId xmlns:a16="http://schemas.microsoft.com/office/drawing/2014/main" id="{4446F5A3-00B4-486E-9DB6-BA5F1CF44179}"/>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53356"/>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2" name="shpShadedBackground" hidden="1">
            <a:extLst>
              <a:ext uri="{FF2B5EF4-FFF2-40B4-BE49-F238E27FC236}">
                <a16:creationId xmlns:a16="http://schemas.microsoft.com/office/drawing/2014/main" id="{989FE644-B848-412D-A3D7-B2401B8D817F}"/>
              </a:ext>
            </a:extLst>
          </p:cNvPr>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sv-SE" sz="1800" dirty="0"/>
          </a:p>
        </p:txBody>
      </p:sp>
      <p:sp>
        <p:nvSpPr>
          <p:cNvPr id="2" name="Title Placeholder 1"/>
          <p:cNvSpPr>
            <a:spLocks noGrp="1"/>
          </p:cNvSpPr>
          <p:nvPr>
            <p:ph type="title"/>
          </p:nvPr>
        </p:nvSpPr>
        <p:spPr>
          <a:xfrm>
            <a:off x="554355" y="512763"/>
            <a:ext cx="11088000" cy="792465"/>
          </a:xfrm>
          <a:prstGeom prst="rect">
            <a:avLst/>
          </a:prstGeom>
        </p:spPr>
        <p:txBody>
          <a:bodyPr vert="horz" lIns="0" tIns="0" rIns="103931" bIns="0" rtlCol="0" anchor="b">
            <a:noAutofit/>
          </a:bodyPr>
          <a:lstStyle/>
          <a:p>
            <a:r>
              <a:rPr lang="sv-SE" dirty="0"/>
              <a:t>Click to edit master title style</a:t>
            </a:r>
          </a:p>
        </p:txBody>
      </p:sp>
      <p:sp>
        <p:nvSpPr>
          <p:cNvPr id="3" name="Text Placeholder 2"/>
          <p:cNvSpPr>
            <a:spLocks noGrp="1"/>
          </p:cNvSpPr>
          <p:nvPr>
            <p:ph type="body" idx="1"/>
          </p:nvPr>
        </p:nvSpPr>
        <p:spPr>
          <a:xfrm>
            <a:off x="554355" y="1634172"/>
            <a:ext cx="11088000" cy="4536916"/>
          </a:xfrm>
          <a:prstGeom prst="rect">
            <a:avLst/>
          </a:prstGeom>
        </p:spPr>
        <p:txBody>
          <a:bodyPr vert="horz" lIns="0" tIns="0" rIns="0" bIns="0" rtlCol="0">
            <a:noAutofit/>
          </a:bodyPr>
          <a:lstStyle/>
          <a:p>
            <a:pPr lvl="0"/>
            <a:r>
              <a:rPr lang="sv-SE" dirty="0"/>
              <a:t>Click to edit Master text styles</a:t>
            </a:r>
          </a:p>
          <a:p>
            <a:pPr lvl="1"/>
            <a:r>
              <a:rPr lang="sv-SE" dirty="0"/>
              <a:t>Second level</a:t>
            </a:r>
          </a:p>
          <a:p>
            <a:pPr lvl="2"/>
            <a:r>
              <a:rPr lang="sv-SE" dirty="0"/>
              <a:t>Third level</a:t>
            </a:r>
          </a:p>
          <a:p>
            <a:pPr lvl="3"/>
            <a:r>
              <a:rPr lang="sv-SE" dirty="0"/>
              <a:t>Fourth level</a:t>
            </a:r>
          </a:p>
          <a:p>
            <a:pPr lvl="4"/>
            <a:r>
              <a:rPr lang="sv-SE" dirty="0"/>
              <a:t>Fifth level</a:t>
            </a:r>
          </a:p>
          <a:p>
            <a:pPr lvl="5"/>
            <a:r>
              <a:rPr lang="sv-SE" dirty="0"/>
              <a:t>Sixth level</a:t>
            </a:r>
          </a:p>
          <a:p>
            <a:pPr lvl="6"/>
            <a:r>
              <a:rPr lang="sv-SE" dirty="0"/>
              <a:t>Seventh level</a:t>
            </a:r>
          </a:p>
          <a:p>
            <a:pPr lvl="7"/>
            <a:r>
              <a:rPr lang="sv-SE" dirty="0"/>
              <a:t>Eighth level</a:t>
            </a:r>
          </a:p>
          <a:p>
            <a:pPr lvl="8"/>
            <a:r>
              <a:rPr lang="sv-SE" dirty="0"/>
              <a:t>Ninth level</a:t>
            </a:r>
          </a:p>
        </p:txBody>
      </p:sp>
      <p:sp>
        <p:nvSpPr>
          <p:cNvPr id="10" name="plcSlideNumbe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sv-SE" sz="800" smtClean="0">
                <a:solidFill>
                  <a:schemeClr val="accent5"/>
                </a:solidFill>
              </a:rPr>
              <a:pPr algn="ctr"/>
              <a:t>‹#›</a:t>
            </a:fld>
            <a:endParaRPr lang="sv-SE" sz="800" dirty="0">
              <a:solidFill>
                <a:schemeClr val="accent5"/>
              </a:solidFill>
            </a:endParaRPr>
          </a:p>
        </p:txBody>
      </p:sp>
      <p:sp>
        <p:nvSpPr>
          <p:cNvPr id="7" name="txtSecureMarker2" hidden="1"/>
          <p:cNvSpPr txBox="1"/>
          <p:nvPr userDrawn="1"/>
        </p:nvSpPr>
        <p:spPr>
          <a:xfrm>
            <a:off x="3762236" y="6531598"/>
            <a:ext cx="4670704" cy="305000"/>
          </a:xfrm>
          <a:prstGeom prst="rect">
            <a:avLst/>
          </a:prstGeom>
          <a:solidFill>
            <a:schemeClr val="bg1"/>
          </a:solid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11" name="txtSecureMarker1" hidden="1"/>
          <p:cNvSpPr txBox="1"/>
          <p:nvPr userDrawn="1"/>
        </p:nvSpPr>
        <p:spPr>
          <a:xfrm>
            <a:off x="3762236" y="35260"/>
            <a:ext cx="4670704" cy="305000"/>
          </a:xfrm>
          <a:prstGeom prst="rect">
            <a:avLst/>
          </a:prstGeom>
          <a:solidFill>
            <a:schemeClr val="bg1"/>
          </a:solidFill>
        </p:spPr>
        <p:txBody>
          <a:bodyPr wrap="square" lIns="103931" tIns="51965" rIns="103931" bIns="51965" rtlCol="0">
            <a:spAutoFit/>
          </a:bodyPr>
          <a:lstStyle/>
          <a:p>
            <a:pPr algn="ctr"/>
            <a:r>
              <a:rPr lang="sv-SE" sz="1300" dirty="0">
                <a:solidFill>
                  <a:srgbClr val="000000"/>
                </a:solidFill>
              </a:rPr>
              <a:t>SC</a:t>
            </a:r>
            <a:r>
              <a:rPr lang="sv-SE" sz="1300" baseline="0" dirty="0">
                <a:solidFill>
                  <a:srgbClr val="000000"/>
                </a:solidFill>
              </a:rPr>
              <a:t> TEXT GOES HERE</a:t>
            </a:r>
            <a:endParaRPr lang="sv-SE" sz="1300" dirty="0">
              <a:solidFill>
                <a:srgbClr val="000000"/>
              </a:solidFill>
            </a:endParaRPr>
          </a:p>
        </p:txBody>
      </p:sp>
      <p:sp>
        <p:nvSpPr>
          <p:cNvPr id="9" name="txtFooter">
            <a:extLst>
              <a:ext uri="{FF2B5EF4-FFF2-40B4-BE49-F238E27FC236}">
                <a16:creationId xmlns:a16="http://schemas.microsoft.com/office/drawing/2014/main" id="{875188BF-071B-CF85-9AB9-173847F2F3A0}"/>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sv-SE" sz="800" dirty="0">
                <a:solidFill>
                  <a:schemeClr val="accent5"/>
                </a:solidFill>
              </a:rPr>
              <a:t>© PA Knowledge Limited  |     </a:t>
            </a:r>
            <a:endParaRPr lang="sv-SE" dirty="0"/>
          </a:p>
        </p:txBody>
      </p:sp>
      <p:sp>
        <p:nvSpPr>
          <p:cNvPr id="14" name="Rectangle 13" descr="{&quot;templafy&quot;:{&quot;id&quot;:&quot;44c81253-06fd-451f-a95e-575288ad2829&quot;}}">
            <a:extLst>
              <a:ext uri="{FF2B5EF4-FFF2-40B4-BE49-F238E27FC236}">
                <a16:creationId xmlns:a16="http://schemas.microsoft.com/office/drawing/2014/main" id="{134A23C1-0E96-D4EA-D334-6C357822C34E}"/>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sv-SE" sz="800" dirty="0">
              <a:solidFill>
                <a:srgbClr val="9AB1C5"/>
              </a:solidFill>
            </a:endParaRPr>
          </a:p>
        </p:txBody>
      </p:sp>
    </p:spTree>
    <p:extLst>
      <p:ext uri="{BB962C8B-B14F-4D97-AF65-F5344CB8AC3E}">
        <p14:creationId xmlns:p14="http://schemas.microsoft.com/office/powerpoint/2010/main" val="40620720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829" r:id="rId4"/>
    <p:sldLayoutId id="2147483775" r:id="rId5"/>
    <p:sldLayoutId id="2147483776" r:id="rId6"/>
    <p:sldLayoutId id="2147483853" r:id="rId7"/>
    <p:sldLayoutId id="2147483854" r:id="rId8"/>
    <p:sldLayoutId id="2147483777" r:id="rId9"/>
    <p:sldLayoutId id="2147483830" r:id="rId10"/>
    <p:sldLayoutId id="2147483831" r:id="rId11"/>
    <p:sldLayoutId id="2147483781" r:id="rId12"/>
    <p:sldLayoutId id="2147483782" r:id="rId13"/>
    <p:sldLayoutId id="2147483842" r:id="rId14"/>
    <p:sldLayoutId id="2147483844" r:id="rId15"/>
    <p:sldLayoutId id="2147483843" r:id="rId16"/>
    <p:sldLayoutId id="2147483783" r:id="rId17"/>
    <p:sldLayoutId id="2147483784" r:id="rId18"/>
    <p:sldLayoutId id="2147483785" r:id="rId19"/>
    <p:sldLayoutId id="2147483795" r:id="rId20"/>
    <p:sldLayoutId id="2147483794" r:id="rId21"/>
    <p:sldLayoutId id="2147483786" r:id="rId22"/>
    <p:sldLayoutId id="2147483787" r:id="rId23"/>
    <p:sldLayoutId id="2147483788" r:id="rId24"/>
    <p:sldLayoutId id="2147483789" r:id="rId25"/>
    <p:sldLayoutId id="2147483792" r:id="rId26"/>
    <p:sldLayoutId id="2147483796" r:id="rId27"/>
    <p:sldLayoutId id="2147483797" r:id="rId28"/>
    <p:sldLayoutId id="2147483798" r:id="rId29"/>
    <p:sldLayoutId id="2147483840" r:id="rId30"/>
    <p:sldLayoutId id="2147483799" r:id="rId31"/>
    <p:sldLayoutId id="2147483841" r:id="rId32"/>
    <p:sldLayoutId id="2147483800" r:id="rId33"/>
    <p:sldLayoutId id="2147483801" r:id="rId34"/>
    <p:sldLayoutId id="2147483845" r:id="rId35"/>
    <p:sldLayoutId id="2147483804" r:id="rId36"/>
    <p:sldLayoutId id="2147483805" r:id="rId37"/>
    <p:sldLayoutId id="2147483806" r:id="rId38"/>
    <p:sldLayoutId id="2147483807" r:id="rId39"/>
    <p:sldLayoutId id="2147483808" r:id="rId40"/>
    <p:sldLayoutId id="2147483809" r:id="rId41"/>
    <p:sldLayoutId id="2147483846" r:id="rId42"/>
    <p:sldLayoutId id="2147483810" r:id="rId43"/>
    <p:sldLayoutId id="2147483847" r:id="rId44"/>
    <p:sldLayoutId id="2147483811" r:id="rId45"/>
    <p:sldLayoutId id="2147483848" r:id="rId46"/>
    <p:sldLayoutId id="2147483812" r:id="rId47"/>
    <p:sldLayoutId id="2147483849" r:id="rId48"/>
    <p:sldLayoutId id="2147483813" r:id="rId49"/>
    <p:sldLayoutId id="2147483850" r:id="rId50"/>
    <p:sldLayoutId id="2147483814" r:id="rId51"/>
    <p:sldLayoutId id="2147483851" r:id="rId52"/>
    <p:sldLayoutId id="2147483815" r:id="rId53"/>
    <p:sldLayoutId id="2147483852" r:id="rId54"/>
    <p:sldLayoutId id="2147483821" r:id="rId55"/>
    <p:sldLayoutId id="2147483833" r:id="rId56"/>
    <p:sldLayoutId id="2147483822" r:id="rId57"/>
    <p:sldLayoutId id="2147483834" r:id="rId58"/>
    <p:sldLayoutId id="2147483823" r:id="rId59"/>
    <p:sldLayoutId id="2147483835" r:id="rId60"/>
    <p:sldLayoutId id="2147483824" r:id="rId61"/>
    <p:sldLayoutId id="2147483836" r:id="rId62"/>
    <p:sldLayoutId id="2147483825" r:id="rId63"/>
    <p:sldLayoutId id="2147483837" r:id="rId64"/>
    <p:sldLayoutId id="2147483826" r:id="rId65"/>
    <p:sldLayoutId id="2147483838" r:id="rId66"/>
    <p:sldLayoutId id="2147483827" r:id="rId67"/>
    <p:sldLayoutId id="2147483839" r:id="rId68"/>
    <p:sldLayoutId id="2147483828" r:id="rId69"/>
    <p:sldLayoutId id="2147483855" r:id="rId70"/>
    <p:sldLayoutId id="2147483856" r:id="rId71"/>
    <p:sldLayoutId id="2147483857" r:id="rId72"/>
    <p:sldLayoutId id="2147483858" r:id="rId73"/>
    <p:sldLayoutId id="2147483861" r:id="rId74"/>
    <p:sldLayoutId id="2147483862" r:id="rId75"/>
  </p:sldLayoutIdLst>
  <p:transition>
    <p:fade/>
  </p:transition>
  <p:hf hdr="0"/>
  <p:txStyles>
    <p:title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p:titleStyle>
    <p:body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p:bodyStyle>
    <p:other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8" userDrawn="1">
          <p15:clr>
            <a:srgbClr val="F26B43"/>
          </p15:clr>
        </p15:guide>
        <p15:guide id="5" orient="horz" pos="323" userDrawn="1">
          <p15:clr>
            <a:srgbClr val="FBAE40"/>
          </p15:clr>
        </p15:guide>
        <p15:guide id="7" orient="horz" pos="437" userDrawn="1">
          <p15:clr>
            <a:srgbClr val="F26B43"/>
          </p15:clr>
        </p15:guide>
        <p15:guide id="10" orient="horz" pos="3884" userDrawn="1">
          <p15:clr>
            <a:srgbClr val="F26B43"/>
          </p15:clr>
        </p15:guide>
        <p15:guide id="11" orient="horz" pos="936" userDrawn="1">
          <p15:clr>
            <a:srgbClr val="F26B43"/>
          </p15:clr>
        </p15:guide>
        <p15:guide id="12" orient="horz" pos="1027" userDrawn="1">
          <p15:clr>
            <a:srgbClr val="F26B43"/>
          </p15:clr>
        </p15:guide>
        <p15:guide id="14" pos="847" userDrawn="1">
          <p15:clr>
            <a:srgbClr val="F26B43"/>
          </p15:clr>
        </p15:guide>
        <p15:guide id="15" pos="938" userDrawn="1">
          <p15:clr>
            <a:srgbClr val="F26B43"/>
          </p15:clr>
        </p15:guide>
        <p15:guide id="16" pos="1437" userDrawn="1">
          <p15:clr>
            <a:srgbClr val="F26B43"/>
          </p15:clr>
        </p15:guide>
        <p15:guide id="17" pos="1528" userDrawn="1">
          <p15:clr>
            <a:srgbClr val="F26B43"/>
          </p15:clr>
        </p15:guide>
        <p15:guide id="18" pos="2027" userDrawn="1">
          <p15:clr>
            <a:srgbClr val="F26B43"/>
          </p15:clr>
        </p15:guide>
        <p15:guide id="19" pos="2117" userDrawn="1">
          <p15:clr>
            <a:srgbClr val="F26B43"/>
          </p15:clr>
        </p15:guide>
        <p15:guide id="20" pos="2616" userDrawn="1">
          <p15:clr>
            <a:srgbClr val="F26B43"/>
          </p15:clr>
        </p15:guide>
        <p15:guide id="21" pos="2707" userDrawn="1">
          <p15:clr>
            <a:srgbClr val="F26B43"/>
          </p15:clr>
        </p15:guide>
        <p15:guide id="22" pos="3206" userDrawn="1">
          <p15:clr>
            <a:srgbClr val="F26B43"/>
          </p15:clr>
        </p15:guide>
        <p15:guide id="23" pos="3297" userDrawn="1">
          <p15:clr>
            <a:srgbClr val="F26B43"/>
          </p15:clr>
        </p15:guide>
        <p15:guide id="24" pos="3796" userDrawn="1">
          <p15:clr>
            <a:srgbClr val="F26B43"/>
          </p15:clr>
        </p15:guide>
        <p15:guide id="25" pos="3886" userDrawn="1">
          <p15:clr>
            <a:srgbClr val="F26B43"/>
          </p15:clr>
        </p15:guide>
        <p15:guide id="26" pos="4385" userDrawn="1">
          <p15:clr>
            <a:srgbClr val="F26B43"/>
          </p15:clr>
        </p15:guide>
        <p15:guide id="27" pos="4476" userDrawn="1">
          <p15:clr>
            <a:srgbClr val="F26B43"/>
          </p15:clr>
        </p15:guide>
        <p15:guide id="28" pos="4975" userDrawn="1">
          <p15:clr>
            <a:srgbClr val="F26B43"/>
          </p15:clr>
        </p15:guide>
        <p15:guide id="29" pos="5066" userDrawn="1">
          <p15:clr>
            <a:srgbClr val="F26B43"/>
          </p15:clr>
        </p15:guide>
        <p15:guide id="30" pos="5565" userDrawn="1">
          <p15:clr>
            <a:srgbClr val="F26B43"/>
          </p15:clr>
        </p15:guide>
        <p15:guide id="31" pos="5655" userDrawn="1">
          <p15:clr>
            <a:srgbClr val="F26B43"/>
          </p15:clr>
        </p15:guide>
        <p15:guide id="32" pos="6154" userDrawn="1">
          <p15:clr>
            <a:srgbClr val="F26B43"/>
          </p15:clr>
        </p15:guide>
        <p15:guide id="33" pos="6245" userDrawn="1">
          <p15:clr>
            <a:srgbClr val="F26B43"/>
          </p15:clr>
        </p15:guide>
        <p15:guide id="34" pos="6744" userDrawn="1">
          <p15:clr>
            <a:srgbClr val="F26B43"/>
          </p15:clr>
        </p15:guide>
        <p15:guide id="35" pos="6835" userDrawn="1">
          <p15:clr>
            <a:srgbClr val="F26B43"/>
          </p15:clr>
        </p15:guide>
        <p15:guide id="36" pos="7334" userDrawn="1">
          <p15:clr>
            <a:srgbClr val="F26B43"/>
          </p15:clr>
        </p15:guide>
        <p15:guide id="37" orient="horz" pos="1525" userDrawn="1">
          <p15:clr>
            <a:srgbClr val="F26B43"/>
          </p15:clr>
        </p15:guide>
        <p15:guide id="38" orient="horz" pos="1616" userDrawn="1">
          <p15:clr>
            <a:srgbClr val="F26B43"/>
          </p15:clr>
        </p15:guide>
        <p15:guide id="39" orient="horz" pos="2115" userDrawn="1">
          <p15:clr>
            <a:srgbClr val="F26B43"/>
          </p15:clr>
        </p15:guide>
        <p15:guide id="40" orient="horz" pos="2206" userDrawn="1">
          <p15:clr>
            <a:srgbClr val="F26B43"/>
          </p15:clr>
        </p15:guide>
        <p15:guide id="41" orient="horz" pos="2705" userDrawn="1">
          <p15:clr>
            <a:srgbClr val="F26B43"/>
          </p15:clr>
        </p15:guide>
        <p15:guide id="42" orient="horz" pos="2796" userDrawn="1">
          <p15:clr>
            <a:srgbClr val="F26B43"/>
          </p15:clr>
        </p15:guide>
        <p15:guide id="43" orient="horz" pos="3294" userDrawn="1">
          <p15:clr>
            <a:srgbClr val="F26B43"/>
          </p15:clr>
        </p15:guide>
        <p15:guide id="44" orient="horz" pos="338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bin"/><Relationship Id="rId3" Type="http://schemas.openxmlformats.org/officeDocument/2006/relationships/tags" Target="../tags/tag2.xml"/><Relationship Id="rId7" Type="http://schemas.openxmlformats.org/officeDocument/2006/relationships/image" Target="../media/image16.png"/><Relationship Id="rId2" Type="http://schemas.openxmlformats.org/officeDocument/2006/relationships/customXml" Target="../../customXml/item24.xml"/><Relationship Id="rId1" Type="http://schemas.openxmlformats.org/officeDocument/2006/relationships/customXml" Target="../../customXml/item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7.xml"/><Relationship Id="rId1" Type="http://schemas.openxmlformats.org/officeDocument/2006/relationships/customXml" Target="../../customXml/item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16.xml"/><Relationship Id="rId7" Type="http://schemas.openxmlformats.org/officeDocument/2006/relationships/image" Target="../media/image44.png"/><Relationship Id="rId2" Type="http://schemas.openxmlformats.org/officeDocument/2006/relationships/customXml" Target="../../customXml/item13.xml"/><Relationship Id="rId1" Type="http://schemas.openxmlformats.org/officeDocument/2006/relationships/customXml" Target="../../customXml/item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notesSlide" Target="../notesSlides/notesSlide5.xml"/><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11.xml"/><Relationship Id="rId1" Type="http://schemas.openxmlformats.org/officeDocument/2006/relationships/customXml" Target="../../customXml/item26.xml"/><Relationship Id="rId5" Type="http://schemas.openxmlformats.org/officeDocument/2006/relationships/image" Target="../media/image19.jpe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25.xml"/><Relationship Id="rId1" Type="http://schemas.openxmlformats.org/officeDocument/2006/relationships/customXml" Target="../../customXml/item18.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5.jpe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1.png"/><Relationship Id="rId17" Type="http://schemas.microsoft.com/office/2007/relationships/hdphoto" Target="../media/hdphoto3.wdp"/><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hyperlink" Target="http://www.battredelat.se/" TargetMode="External"/><Relationship Id="rId1" Type="http://schemas.openxmlformats.org/officeDocument/2006/relationships/slideLayout" Target="../slideLayouts/slideLayout3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5" Type="http://schemas.microsoft.com/office/2007/relationships/hdphoto" Target="../media/hdphoto2.wdp"/><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4.png"/><Relationship Id="rId9" Type="http://schemas.microsoft.com/office/2007/relationships/hdphoto" Target="../media/hdphoto1.wdp"/><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jpeg"/><Relationship Id="rId7" Type="http://schemas.openxmlformats.org/officeDocument/2006/relationships/hyperlink" Target="mailto:Louise.callenberg@singula.se" TargetMode="External"/><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hyperlink" Target="mailto:Johanna.kullenberg@paconsulting.com" TargetMode="External"/><Relationship Id="rId5" Type="http://schemas.openxmlformats.org/officeDocument/2006/relationships/hyperlink" Target="mailto:Per.Brogevik@orebro.se" TargetMode="External"/><Relationship Id="rId4" Type="http://schemas.openxmlformats.org/officeDocument/2006/relationships/hyperlink" Target="http://www.battredelat.se/" TargetMode="Externa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22.xml"/><Relationship Id="rId1" Type="http://schemas.openxmlformats.org/officeDocument/2006/relationships/customXml" Target="../../customXml/item12.xml"/><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6210BF-985D-4656-BF9D-85A1B63BCA1E}"/>
              </a:ext>
            </a:extLst>
          </p:cNvPr>
          <p:cNvSpPr>
            <a:spLocks noGrp="1"/>
          </p:cNvSpPr>
          <p:nvPr>
            <p:ph type="body" sz="quarter" idx="15"/>
          </p:nvPr>
        </p:nvSpPr>
        <p:spPr/>
        <p:txBody>
          <a:bodyPr/>
          <a:lstStyle/>
          <a:p>
            <a:r>
              <a:rPr lang="sv-SE" dirty="0"/>
              <a:t>Ledarskap i digital transformation</a:t>
            </a:r>
          </a:p>
        </p:txBody>
      </p:sp>
      <p:sp>
        <p:nvSpPr>
          <p:cNvPr id="7" name="Text Placeholder 6">
            <a:extLst>
              <a:ext uri="{FF2B5EF4-FFF2-40B4-BE49-F238E27FC236}">
                <a16:creationId xmlns:a16="http://schemas.microsoft.com/office/drawing/2014/main" id="{0AFE6AB8-7553-4D29-9305-8E8740152E33}"/>
              </a:ext>
            </a:extLst>
          </p:cNvPr>
          <p:cNvSpPr>
            <a:spLocks noGrp="1"/>
          </p:cNvSpPr>
          <p:nvPr>
            <p:ph type="body" sz="quarter" idx="20"/>
          </p:nvPr>
        </p:nvSpPr>
        <p:spPr/>
        <p:txBody>
          <a:bodyPr/>
          <a:lstStyle/>
          <a:p>
            <a:r>
              <a:rPr lang="sv-SE"/>
              <a:t>Utmaningar, fallgropar och möjligheter</a:t>
            </a:r>
          </a:p>
          <a:p>
            <a:pPr lvl="1"/>
            <a:r>
              <a:rPr lang="sv-SE"/>
              <a:t>2023-03-22</a:t>
            </a:r>
            <a:endParaRPr lang="sv-SE" dirty="0"/>
          </a:p>
        </p:txBody>
      </p:sp>
      <p:pic>
        <p:nvPicPr>
          <p:cNvPr id="6" name="Picture Placeholder 2">
            <a:extLst>
              <a:ext uri="{FF2B5EF4-FFF2-40B4-BE49-F238E27FC236}">
                <a16:creationId xmlns:a16="http://schemas.microsoft.com/office/drawing/2014/main" id="{9668BBF8-12BD-9827-99E0-18DF1D600298}"/>
              </a:ext>
            </a:extLst>
          </p:cNvPr>
          <p:cNvPicPr>
            <a:picLocks noGrp="1" noChangeAspect="1"/>
          </p:cNvPicPr>
          <p:nvPr>
            <p:ph type="pic" sz="quarter" idx="19"/>
            <p:custDataLst>
              <p:tags r:id="rId3"/>
            </p:custDataLst>
          </p:nvPr>
        </p:nvPicPr>
        <p:blipFill rotWithShape="1">
          <a:blip r:embed="rId5">
            <a:extLst>
              <a:ext uri="{28A0092B-C50C-407E-A947-70E740481C1C}">
                <a14:useLocalDpi xmlns:a14="http://schemas.microsoft.com/office/drawing/2010/main" val="0"/>
              </a:ext>
            </a:extLst>
          </a:blip>
          <a:srcRect l="19989" t="-23" r="23945" b="23"/>
          <a:stretch/>
        </p:blipFill>
        <p:spPr>
          <a:xfrm>
            <a:off x="0" y="0"/>
            <a:ext cx="5892800" cy="6858000"/>
          </a:xfrm>
        </p:spPr>
      </p:pic>
      <p:pic>
        <p:nvPicPr>
          <p:cNvPr id="2" name="Picture 1">
            <a:extLst>
              <a:ext uri="{FF2B5EF4-FFF2-40B4-BE49-F238E27FC236}">
                <a16:creationId xmlns:a16="http://schemas.microsoft.com/office/drawing/2014/main" id="{C5B52842-44F6-1C4B-9A4C-4A73F3463227}"/>
              </a:ext>
            </a:extLst>
          </p:cNvPr>
          <p:cNvPicPr>
            <a:picLocks noChangeAspect="1"/>
          </p:cNvPicPr>
          <p:nvPr/>
        </p:nvPicPr>
        <p:blipFill>
          <a:blip r:embed="rId6"/>
          <a:stretch>
            <a:fillRect/>
          </a:stretch>
        </p:blipFill>
        <p:spPr>
          <a:xfrm>
            <a:off x="10771754" y="413771"/>
            <a:ext cx="870971" cy="1419802"/>
          </a:xfrm>
          <a:prstGeom prst="rect">
            <a:avLst/>
          </a:prstGeom>
        </p:spPr>
      </p:pic>
      <p:pic>
        <p:nvPicPr>
          <p:cNvPr id="3" name="Graphic 2">
            <a:extLst>
              <a:ext uri="{FF2B5EF4-FFF2-40B4-BE49-F238E27FC236}">
                <a16:creationId xmlns:a16="http://schemas.microsoft.com/office/drawing/2014/main" id="{FE588F67-0C7E-BA27-4F60-E00B48B13F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9985" y="475536"/>
            <a:ext cx="1005544" cy="891835"/>
          </a:xfrm>
          <a:prstGeom prst="rect">
            <a:avLst/>
          </a:prstGeom>
        </p:spPr>
      </p:pic>
    </p:spTree>
    <p:custDataLst>
      <p:custData r:id="rId1"/>
      <p:custData r:id="rId2"/>
    </p:custDataLst>
    <p:extLst>
      <p:ext uri="{BB962C8B-B14F-4D97-AF65-F5344CB8AC3E}">
        <p14:creationId xmlns:p14="http://schemas.microsoft.com/office/powerpoint/2010/main" val="464896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935664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36AF08-38A1-F09A-86A7-098D4756AC74}"/>
              </a:ext>
            </a:extLst>
          </p:cNvPr>
          <p:cNvSpPr>
            <a:spLocks noGrp="1"/>
          </p:cNvSpPr>
          <p:nvPr>
            <p:ph type="title"/>
          </p:nvPr>
        </p:nvSpPr>
        <p:spPr/>
        <p:txBody>
          <a:bodyPr/>
          <a:lstStyle/>
          <a:p>
            <a:r>
              <a:rPr lang="sv-SE" dirty="0"/>
              <a:t>Organisationstransformation för att säkra digitaliseringsagendan</a:t>
            </a:r>
          </a:p>
        </p:txBody>
      </p:sp>
      <p:graphicFrame>
        <p:nvGraphicFramePr>
          <p:cNvPr id="11" name="Table 11">
            <a:extLst>
              <a:ext uri="{FF2B5EF4-FFF2-40B4-BE49-F238E27FC236}">
                <a16:creationId xmlns:a16="http://schemas.microsoft.com/office/drawing/2014/main" id="{60B0BE1D-BDA0-CCDC-9390-C516E6958680}"/>
              </a:ext>
            </a:extLst>
          </p:cNvPr>
          <p:cNvGraphicFramePr>
            <a:graphicFrameLocks noGrp="1"/>
          </p:cNvGraphicFramePr>
          <p:nvPr/>
        </p:nvGraphicFramePr>
        <p:xfrm>
          <a:off x="554355" y="2170458"/>
          <a:ext cx="9602016" cy="1854200"/>
        </p:xfrm>
        <a:graphic>
          <a:graphicData uri="http://schemas.openxmlformats.org/drawingml/2006/table">
            <a:tbl>
              <a:tblPr firstRow="1" bandRow="1">
                <a:tableStyleId>{2D5ABB26-0587-4C30-8999-92F81FD0307C}</a:tableStyleId>
              </a:tblPr>
              <a:tblGrid>
                <a:gridCol w="9602016">
                  <a:extLst>
                    <a:ext uri="{9D8B030D-6E8A-4147-A177-3AD203B41FA5}">
                      <a16:colId xmlns:a16="http://schemas.microsoft.com/office/drawing/2014/main" val="2202640766"/>
                    </a:ext>
                  </a:extLst>
                </a:gridCol>
              </a:tblGrid>
              <a:tr h="370840">
                <a:tc>
                  <a:txBody>
                    <a:bodyPr/>
                    <a:lstStyle/>
                    <a:p>
                      <a:r>
                        <a:rPr lang="sv-SE" sz="1400" dirty="0">
                          <a:solidFill>
                            <a:schemeClr val="bg1"/>
                          </a:solidFill>
                        </a:rPr>
                        <a:t>Barn och utbildning</a:t>
                      </a:r>
                    </a:p>
                  </a:txBody>
                  <a:tcPr>
                    <a:lnB w="12700" cap="flat" cmpd="sng" algn="ctr">
                      <a:solidFill>
                        <a:schemeClr val="bg1"/>
                      </a:solidFill>
                      <a:prstDash val="solid"/>
                      <a:round/>
                      <a:headEnd type="none" w="med" len="med"/>
                      <a:tailEnd type="none" w="med" len="med"/>
                    </a:lnB>
                    <a:solidFill>
                      <a:srgbClr val="2B384C">
                        <a:alpha val="32157"/>
                      </a:srgbClr>
                    </a:solidFill>
                  </a:tcPr>
                </a:tc>
                <a:extLst>
                  <a:ext uri="{0D108BD9-81ED-4DB2-BD59-A6C34878D82A}">
                    <a16:rowId xmlns:a16="http://schemas.microsoft.com/office/drawing/2014/main" val="2868792579"/>
                  </a:ext>
                </a:extLst>
              </a:tr>
              <a:tr h="370840">
                <a:tc>
                  <a:txBody>
                    <a:bodyPr/>
                    <a:lstStyle/>
                    <a:p>
                      <a:r>
                        <a:rPr lang="sv-SE" sz="1400" dirty="0">
                          <a:solidFill>
                            <a:schemeClr val="bg1"/>
                          </a:solidFill>
                        </a:rPr>
                        <a:t>Kultur och fritid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384C">
                        <a:alpha val="32157"/>
                      </a:srgbClr>
                    </a:solidFill>
                  </a:tcPr>
                </a:tc>
                <a:extLst>
                  <a:ext uri="{0D108BD9-81ED-4DB2-BD59-A6C34878D82A}">
                    <a16:rowId xmlns:a16="http://schemas.microsoft.com/office/drawing/2014/main" val="273551272"/>
                  </a:ext>
                </a:extLst>
              </a:tr>
              <a:tr h="370840">
                <a:tc>
                  <a:txBody>
                    <a:bodyPr/>
                    <a:lstStyle/>
                    <a:p>
                      <a:r>
                        <a:rPr lang="sv-SE" sz="1400" dirty="0">
                          <a:solidFill>
                            <a:schemeClr val="bg1"/>
                          </a:solidFill>
                        </a:rPr>
                        <a:t>Social och omsorg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384C">
                        <a:alpha val="32157"/>
                      </a:srgbClr>
                    </a:solidFill>
                  </a:tcPr>
                </a:tc>
                <a:extLst>
                  <a:ext uri="{0D108BD9-81ED-4DB2-BD59-A6C34878D82A}">
                    <a16:rowId xmlns:a16="http://schemas.microsoft.com/office/drawing/2014/main" val="4116389936"/>
                  </a:ext>
                </a:extLst>
              </a:tr>
              <a:tr h="370840">
                <a:tc>
                  <a:txBody>
                    <a:bodyPr/>
                    <a:lstStyle/>
                    <a:p>
                      <a:r>
                        <a:rPr lang="sv-SE" sz="1400" dirty="0">
                          <a:solidFill>
                            <a:schemeClr val="bg1"/>
                          </a:solidFill>
                        </a:rPr>
                        <a:t>Miljö och hälsa</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B384C">
                        <a:alpha val="32157"/>
                      </a:srgbClr>
                    </a:solidFill>
                  </a:tcPr>
                </a:tc>
                <a:extLst>
                  <a:ext uri="{0D108BD9-81ED-4DB2-BD59-A6C34878D82A}">
                    <a16:rowId xmlns:a16="http://schemas.microsoft.com/office/drawing/2014/main" val="4288131528"/>
                  </a:ext>
                </a:extLst>
              </a:tr>
              <a:tr h="370840">
                <a:tc>
                  <a:txBody>
                    <a:bodyPr/>
                    <a:lstStyle/>
                    <a:p>
                      <a:r>
                        <a:rPr lang="sv-SE" sz="1400" dirty="0">
                          <a:solidFill>
                            <a:schemeClr val="bg1"/>
                          </a:solidFill>
                        </a:rPr>
                        <a:t>Samhällsbyggnad </a:t>
                      </a:r>
                    </a:p>
                  </a:txBody>
                  <a:tcPr>
                    <a:lnT w="12700" cap="flat" cmpd="sng" algn="ctr">
                      <a:solidFill>
                        <a:schemeClr val="bg1"/>
                      </a:solidFill>
                      <a:prstDash val="solid"/>
                      <a:round/>
                      <a:headEnd type="none" w="med" len="med"/>
                      <a:tailEnd type="none" w="med" len="med"/>
                    </a:lnT>
                    <a:solidFill>
                      <a:srgbClr val="2B384C">
                        <a:alpha val="32157"/>
                      </a:srgbClr>
                    </a:solidFill>
                  </a:tcPr>
                </a:tc>
                <a:extLst>
                  <a:ext uri="{0D108BD9-81ED-4DB2-BD59-A6C34878D82A}">
                    <a16:rowId xmlns:a16="http://schemas.microsoft.com/office/drawing/2014/main" val="4077630139"/>
                  </a:ext>
                </a:extLst>
              </a:tr>
            </a:tbl>
          </a:graphicData>
        </a:graphic>
      </p:graphicFrame>
      <p:sp>
        <p:nvSpPr>
          <p:cNvPr id="16" name="Rectangle 15">
            <a:extLst>
              <a:ext uri="{FF2B5EF4-FFF2-40B4-BE49-F238E27FC236}">
                <a16:creationId xmlns:a16="http://schemas.microsoft.com/office/drawing/2014/main" id="{974A1664-A2F2-5D42-0FBC-E91949ACB81A}"/>
              </a:ext>
            </a:extLst>
          </p:cNvPr>
          <p:cNvSpPr/>
          <p:nvPr/>
        </p:nvSpPr>
        <p:spPr>
          <a:xfrm rot="2802494">
            <a:off x="3554524" y="318008"/>
            <a:ext cx="411802" cy="7236000"/>
          </a:xfrm>
          <a:prstGeom prst="rect">
            <a:avLst/>
          </a:prstGeom>
          <a:solidFill>
            <a:srgbClr val="B3E2FE">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7" name="Rectangle 16">
            <a:extLst>
              <a:ext uri="{FF2B5EF4-FFF2-40B4-BE49-F238E27FC236}">
                <a16:creationId xmlns:a16="http://schemas.microsoft.com/office/drawing/2014/main" id="{97E94929-BD3B-37CF-3AFD-BCF7B201F0AE}"/>
              </a:ext>
            </a:extLst>
          </p:cNvPr>
          <p:cNvSpPr/>
          <p:nvPr/>
        </p:nvSpPr>
        <p:spPr>
          <a:xfrm rot="2802494">
            <a:off x="3924639" y="513950"/>
            <a:ext cx="411802" cy="7236000"/>
          </a:xfrm>
          <a:prstGeom prst="rect">
            <a:avLst/>
          </a:prstGeom>
          <a:solidFill>
            <a:srgbClr val="B3E2FE">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8" name="Rectangle 17">
            <a:extLst>
              <a:ext uri="{FF2B5EF4-FFF2-40B4-BE49-F238E27FC236}">
                <a16:creationId xmlns:a16="http://schemas.microsoft.com/office/drawing/2014/main" id="{07E465AB-3AB6-4DD1-7423-CF73D835DA5E}"/>
              </a:ext>
            </a:extLst>
          </p:cNvPr>
          <p:cNvSpPr/>
          <p:nvPr/>
        </p:nvSpPr>
        <p:spPr>
          <a:xfrm rot="2802494">
            <a:off x="4399571" y="755150"/>
            <a:ext cx="411802" cy="6948000"/>
          </a:xfrm>
          <a:prstGeom prst="rect">
            <a:avLst/>
          </a:prstGeom>
          <a:solidFill>
            <a:srgbClr val="B3E2FE">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19" name="Rectangle 18">
            <a:extLst>
              <a:ext uri="{FF2B5EF4-FFF2-40B4-BE49-F238E27FC236}">
                <a16:creationId xmlns:a16="http://schemas.microsoft.com/office/drawing/2014/main" id="{BC36B6CB-41C8-F04A-8C35-DD61B97F15B5}"/>
              </a:ext>
            </a:extLst>
          </p:cNvPr>
          <p:cNvSpPr/>
          <p:nvPr/>
        </p:nvSpPr>
        <p:spPr>
          <a:xfrm>
            <a:off x="4299857" y="1305228"/>
            <a:ext cx="3701143" cy="865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0" name="Rectangle 19">
            <a:extLst>
              <a:ext uri="{FF2B5EF4-FFF2-40B4-BE49-F238E27FC236}">
                <a16:creationId xmlns:a16="http://schemas.microsoft.com/office/drawing/2014/main" id="{B644E00E-205B-5D39-EA7C-B408128BD7D1}"/>
              </a:ext>
            </a:extLst>
          </p:cNvPr>
          <p:cNvSpPr/>
          <p:nvPr/>
        </p:nvSpPr>
        <p:spPr>
          <a:xfrm>
            <a:off x="184239" y="6021616"/>
            <a:ext cx="3701143"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1" name="Rectangle 20">
            <a:extLst>
              <a:ext uri="{FF2B5EF4-FFF2-40B4-BE49-F238E27FC236}">
                <a16:creationId xmlns:a16="http://schemas.microsoft.com/office/drawing/2014/main" id="{ABAA1EBF-94DC-CB3F-75CD-01B7B170FB65}"/>
              </a:ext>
            </a:extLst>
          </p:cNvPr>
          <p:cNvSpPr/>
          <p:nvPr/>
        </p:nvSpPr>
        <p:spPr>
          <a:xfrm>
            <a:off x="452582" y="1517317"/>
            <a:ext cx="1630581"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sv-SE" sz="1400" dirty="0"/>
              <a:t>Sektorer: </a:t>
            </a:r>
          </a:p>
        </p:txBody>
      </p:sp>
      <p:sp>
        <p:nvSpPr>
          <p:cNvPr id="22" name="Rectangle 21">
            <a:extLst>
              <a:ext uri="{FF2B5EF4-FFF2-40B4-BE49-F238E27FC236}">
                <a16:creationId xmlns:a16="http://schemas.microsoft.com/office/drawing/2014/main" id="{C377089B-5AC7-E77B-8BDA-FBBA97C72458}"/>
              </a:ext>
            </a:extLst>
          </p:cNvPr>
          <p:cNvSpPr/>
          <p:nvPr/>
        </p:nvSpPr>
        <p:spPr>
          <a:xfrm rot="18976316">
            <a:off x="967790" y="4765234"/>
            <a:ext cx="3447512" cy="3773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sv-SE" sz="1100" dirty="0">
                <a:solidFill>
                  <a:schemeClr val="tx1"/>
                </a:solidFill>
              </a:rPr>
              <a:t>Personal - Ekonomi - Juridik &amp; säkerhet</a:t>
            </a:r>
            <a:endParaRPr lang="sv-SE" sz="1100" dirty="0"/>
          </a:p>
        </p:txBody>
      </p:sp>
      <p:sp>
        <p:nvSpPr>
          <p:cNvPr id="23" name="Rectangle 22">
            <a:extLst>
              <a:ext uri="{FF2B5EF4-FFF2-40B4-BE49-F238E27FC236}">
                <a16:creationId xmlns:a16="http://schemas.microsoft.com/office/drawing/2014/main" id="{28FED60E-1B48-A325-4E76-6054FFC59EB6}"/>
              </a:ext>
            </a:extLst>
          </p:cNvPr>
          <p:cNvSpPr/>
          <p:nvPr/>
        </p:nvSpPr>
        <p:spPr>
          <a:xfrm rot="18976316">
            <a:off x="1365323" y="4919924"/>
            <a:ext cx="3447512" cy="3773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sv-SE" sz="1100" dirty="0"/>
              <a:t>IT</a:t>
            </a:r>
          </a:p>
        </p:txBody>
      </p:sp>
      <p:sp>
        <p:nvSpPr>
          <p:cNvPr id="28" name="Rectangle 27">
            <a:extLst>
              <a:ext uri="{FF2B5EF4-FFF2-40B4-BE49-F238E27FC236}">
                <a16:creationId xmlns:a16="http://schemas.microsoft.com/office/drawing/2014/main" id="{9EBEF0D4-8A13-0CB6-3162-13ABED306BA7}"/>
              </a:ext>
            </a:extLst>
          </p:cNvPr>
          <p:cNvSpPr/>
          <p:nvPr/>
        </p:nvSpPr>
        <p:spPr>
          <a:xfrm rot="18994860">
            <a:off x="2520372" y="4746088"/>
            <a:ext cx="2723003" cy="37097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sv-SE" sz="1100" dirty="0">
                <a:solidFill>
                  <a:schemeClr val="tx1"/>
                </a:solidFill>
              </a:rPr>
              <a:t>Kompetens- och digitaliseringscenter</a:t>
            </a:r>
          </a:p>
        </p:txBody>
      </p:sp>
      <p:sp>
        <p:nvSpPr>
          <p:cNvPr id="33" name="Oval 32">
            <a:extLst>
              <a:ext uri="{FF2B5EF4-FFF2-40B4-BE49-F238E27FC236}">
                <a16:creationId xmlns:a16="http://schemas.microsoft.com/office/drawing/2014/main" id="{47554202-06CB-0A59-0B81-1D97AAEBDE13}"/>
              </a:ext>
            </a:extLst>
          </p:cNvPr>
          <p:cNvSpPr/>
          <p:nvPr/>
        </p:nvSpPr>
        <p:spPr>
          <a:xfrm>
            <a:off x="8005465" y="1501168"/>
            <a:ext cx="2880000" cy="2880000"/>
          </a:xfrm>
          <a:prstGeom prst="ellipse">
            <a:avLst/>
          </a:prstGeom>
          <a:solidFill>
            <a:srgbClr val="024D7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pic>
        <p:nvPicPr>
          <p:cNvPr id="38" name="Oval 35">
            <a:extLst>
              <a:ext uri="{FF2B5EF4-FFF2-40B4-BE49-F238E27FC236}">
                <a16:creationId xmlns:a16="http://schemas.microsoft.com/office/drawing/2014/main" id="{CE6C5BB6-C7B7-ED3C-4D15-E50AC09B48F7}"/>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22529" t="1424" r="10787" b="-1424"/>
          <a:stretch/>
        </p:blipFill>
        <p:spPr>
          <a:xfrm>
            <a:off x="8275465" y="1771168"/>
            <a:ext cx="2340000" cy="2340000"/>
          </a:xfrm>
          <a:prstGeom prst="ellipse">
            <a:avLst/>
          </a:prstGeom>
        </p:spPr>
      </p:pic>
      <p:sp>
        <p:nvSpPr>
          <p:cNvPr id="40" name="TextBox 39">
            <a:extLst>
              <a:ext uri="{FF2B5EF4-FFF2-40B4-BE49-F238E27FC236}">
                <a16:creationId xmlns:a16="http://schemas.microsoft.com/office/drawing/2014/main" id="{8C77DE19-352E-810A-CAC2-89151F8EAD4E}"/>
              </a:ext>
            </a:extLst>
          </p:cNvPr>
          <p:cNvSpPr txBox="1"/>
          <p:nvPr/>
        </p:nvSpPr>
        <p:spPr>
          <a:xfrm>
            <a:off x="7845552" y="1697110"/>
            <a:ext cx="3273552" cy="3534256"/>
          </a:xfrm>
          <a:prstGeom prst="rect">
            <a:avLst/>
          </a:prstGeom>
          <a:noFill/>
        </p:spPr>
        <p:txBody>
          <a:bodyPr wrap="square" rtlCol="0">
            <a:noAutofit/>
          </a:bodyPr>
          <a:lstStyle/>
          <a:p>
            <a:endParaRPr lang="sv-SE" sz="1100" dirty="0" err="1"/>
          </a:p>
        </p:txBody>
      </p:sp>
      <p:sp>
        <p:nvSpPr>
          <p:cNvPr id="41" name="TextBox 40">
            <a:extLst>
              <a:ext uri="{FF2B5EF4-FFF2-40B4-BE49-F238E27FC236}">
                <a16:creationId xmlns:a16="http://schemas.microsoft.com/office/drawing/2014/main" id="{55008000-4831-AF44-E6F6-3922726C39FD}"/>
              </a:ext>
            </a:extLst>
          </p:cNvPr>
          <p:cNvSpPr txBox="1"/>
          <p:nvPr/>
        </p:nvSpPr>
        <p:spPr>
          <a:xfrm rot="2299789">
            <a:off x="8130770" y="1628222"/>
            <a:ext cx="2605346" cy="2596306"/>
          </a:xfrm>
          <a:prstGeom prst="rect">
            <a:avLst/>
          </a:prstGeom>
          <a:noFill/>
        </p:spPr>
        <p:txBody>
          <a:bodyPr wrap="square" rtlCol="0">
            <a:prstTxWarp prst="textCircle">
              <a:avLst/>
            </a:prstTxWarp>
            <a:noAutofit/>
          </a:bodyPr>
          <a:lstStyle/>
          <a:p>
            <a:r>
              <a:rPr lang="sv-SE" sz="1100" b="1" dirty="0">
                <a:solidFill>
                  <a:schemeClr val="bg1"/>
                </a:solidFill>
              </a:rPr>
              <a:t>DATADRIVET BESLUTSFATTANDE                                 </a:t>
            </a:r>
          </a:p>
        </p:txBody>
      </p:sp>
      <p:sp>
        <p:nvSpPr>
          <p:cNvPr id="42" name="TextBox 41">
            <a:extLst>
              <a:ext uri="{FF2B5EF4-FFF2-40B4-BE49-F238E27FC236}">
                <a16:creationId xmlns:a16="http://schemas.microsoft.com/office/drawing/2014/main" id="{18CF2EDC-4504-E771-6768-BCBAB518F720}"/>
              </a:ext>
            </a:extLst>
          </p:cNvPr>
          <p:cNvSpPr txBox="1"/>
          <p:nvPr/>
        </p:nvSpPr>
        <p:spPr>
          <a:xfrm rot="18636241">
            <a:off x="8142792" y="1651414"/>
            <a:ext cx="2605346" cy="2596306"/>
          </a:xfrm>
          <a:prstGeom prst="rect">
            <a:avLst/>
          </a:prstGeom>
          <a:noFill/>
        </p:spPr>
        <p:txBody>
          <a:bodyPr wrap="square" rtlCol="0">
            <a:prstTxWarp prst="textArchDown">
              <a:avLst/>
            </a:prstTxWarp>
            <a:noAutofit/>
          </a:bodyPr>
          <a:lstStyle/>
          <a:p>
            <a:r>
              <a:rPr lang="sv-SE" sz="1100" b="1" dirty="0">
                <a:solidFill>
                  <a:schemeClr val="bg1"/>
                </a:solidFill>
              </a:rPr>
              <a:t>SÄKERSTÄLLA UPPDRAGET </a:t>
            </a:r>
          </a:p>
        </p:txBody>
      </p:sp>
      <p:sp>
        <p:nvSpPr>
          <p:cNvPr id="43" name="Left Brace 42">
            <a:extLst>
              <a:ext uri="{FF2B5EF4-FFF2-40B4-BE49-F238E27FC236}">
                <a16:creationId xmlns:a16="http://schemas.microsoft.com/office/drawing/2014/main" id="{4A1884BB-7F87-C0CA-1820-12AECEABA5BD}"/>
              </a:ext>
            </a:extLst>
          </p:cNvPr>
          <p:cNvSpPr/>
          <p:nvPr/>
        </p:nvSpPr>
        <p:spPr>
          <a:xfrm rot="5400000">
            <a:off x="6160996" y="1075707"/>
            <a:ext cx="153210" cy="18632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44" name="Rectangle 43">
            <a:extLst>
              <a:ext uri="{FF2B5EF4-FFF2-40B4-BE49-F238E27FC236}">
                <a16:creationId xmlns:a16="http://schemas.microsoft.com/office/drawing/2014/main" id="{8C57BB94-1FA6-C131-7E9E-EC65F38DC04E}"/>
              </a:ext>
            </a:extLst>
          </p:cNvPr>
          <p:cNvSpPr/>
          <p:nvPr/>
        </p:nvSpPr>
        <p:spPr>
          <a:xfrm>
            <a:off x="5724388" y="1081656"/>
            <a:ext cx="1833702"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sv-SE" sz="1100" dirty="0">
                <a:solidFill>
                  <a:schemeClr val="tx1"/>
                </a:solidFill>
              </a:rPr>
              <a:t>Attraktiv arbetsplats</a:t>
            </a:r>
          </a:p>
          <a:p>
            <a:r>
              <a:rPr lang="sv-SE" sz="1100" dirty="0">
                <a:solidFill>
                  <a:schemeClr val="tx1"/>
                </a:solidFill>
              </a:rPr>
              <a:t>Lägre beroende</a:t>
            </a:r>
          </a:p>
          <a:p>
            <a:r>
              <a:rPr lang="sv-SE" sz="1100" dirty="0">
                <a:solidFill>
                  <a:schemeClr val="tx1"/>
                </a:solidFill>
              </a:rPr>
              <a:t>Lägre kostnad</a:t>
            </a:r>
          </a:p>
        </p:txBody>
      </p:sp>
      <p:sp>
        <p:nvSpPr>
          <p:cNvPr id="45" name="Speech Bubble: Rectangle with Corners Rounded 44">
            <a:extLst>
              <a:ext uri="{FF2B5EF4-FFF2-40B4-BE49-F238E27FC236}">
                <a16:creationId xmlns:a16="http://schemas.microsoft.com/office/drawing/2014/main" id="{EEB15959-FFF4-EEFC-0A25-2712593C576C}"/>
              </a:ext>
            </a:extLst>
          </p:cNvPr>
          <p:cNvSpPr/>
          <p:nvPr/>
        </p:nvSpPr>
        <p:spPr>
          <a:xfrm>
            <a:off x="4452255" y="4677800"/>
            <a:ext cx="2810032" cy="1145664"/>
          </a:xfrm>
          <a:prstGeom prst="wedgeRoundRectCallout">
            <a:avLst>
              <a:gd name="adj1" fmla="val -58501"/>
              <a:gd name="adj2" fmla="val -1698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chemeClr val="bg1"/>
                </a:solidFill>
              </a:rPr>
              <a:t>Kompetens- och digitaliseringscenter</a:t>
            </a:r>
          </a:p>
          <a:p>
            <a:pPr marL="285750" indent="-285750">
              <a:buFont typeface="Arial" panose="020B0604020202020204" pitchFamily="34" charset="0"/>
              <a:buChar char="•"/>
            </a:pPr>
            <a:r>
              <a:rPr lang="sv-SE" sz="1000" dirty="0">
                <a:solidFill>
                  <a:schemeClr val="bg1"/>
                </a:solidFill>
              </a:rPr>
              <a:t>Utveckling</a:t>
            </a:r>
          </a:p>
          <a:p>
            <a:pPr marL="285750" indent="-285750">
              <a:buFont typeface="Arial" panose="020B0604020202020204" pitchFamily="34" charset="0"/>
              <a:buChar char="•"/>
            </a:pPr>
            <a:r>
              <a:rPr lang="sv-SE" sz="1000" dirty="0">
                <a:solidFill>
                  <a:schemeClr val="bg1"/>
                </a:solidFill>
              </a:rPr>
              <a:t>Plattform för automation &amp; process</a:t>
            </a:r>
          </a:p>
          <a:p>
            <a:pPr marL="285750" indent="-285750">
              <a:buFont typeface="Arial" panose="020B0604020202020204" pitchFamily="34" charset="0"/>
              <a:buChar char="•"/>
            </a:pPr>
            <a:r>
              <a:rPr lang="sv-SE" sz="1000">
                <a:solidFill>
                  <a:schemeClr val="bg1"/>
                </a:solidFill>
              </a:rPr>
              <a:t>Tar fram appar “div fabriker”</a:t>
            </a:r>
            <a:endParaRPr lang="sv-SE" sz="1000" dirty="0">
              <a:solidFill>
                <a:schemeClr val="bg1"/>
              </a:solidFill>
            </a:endParaRPr>
          </a:p>
          <a:p>
            <a:pPr marL="285750" indent="-285750">
              <a:buFont typeface="Arial" panose="020B0604020202020204" pitchFamily="34" charset="0"/>
              <a:buChar char="•"/>
            </a:pPr>
            <a:r>
              <a:rPr lang="sv-SE" sz="1000" dirty="0">
                <a:solidFill>
                  <a:schemeClr val="bg1"/>
                </a:solidFill>
              </a:rPr>
              <a:t>Gemensamma resurser</a:t>
            </a:r>
          </a:p>
          <a:p>
            <a:pPr marL="285750" indent="-285750">
              <a:buFont typeface="Arial" panose="020B0604020202020204" pitchFamily="34" charset="0"/>
              <a:buChar char="•"/>
            </a:pPr>
            <a:r>
              <a:rPr lang="sv-SE" sz="1000" dirty="0">
                <a:solidFill>
                  <a:schemeClr val="bg1"/>
                </a:solidFill>
              </a:rPr>
              <a:t>Gemensamma informationsmodeller</a:t>
            </a:r>
          </a:p>
        </p:txBody>
      </p:sp>
    </p:spTree>
    <p:extLst>
      <p:ext uri="{BB962C8B-B14F-4D97-AF65-F5344CB8AC3E}">
        <p14:creationId xmlns:p14="http://schemas.microsoft.com/office/powerpoint/2010/main" val="42905477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E5918959-5309-B3FD-6769-267F585DC4EC}"/>
              </a:ext>
            </a:extLst>
          </p:cNvPr>
          <p:cNvSpPr/>
          <p:nvPr/>
        </p:nvSpPr>
        <p:spPr>
          <a:xfrm>
            <a:off x="94551" y="1963800"/>
            <a:ext cx="12006072" cy="1377113"/>
          </a:xfrm>
          <a:prstGeom prst="flowChartAlternateProcess">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endParaRPr lang="sv-SE" sz="1600" dirty="0">
              <a:solidFill>
                <a:schemeClr val="tx1"/>
              </a:solidFill>
            </a:endParaRPr>
          </a:p>
        </p:txBody>
      </p:sp>
      <p:sp>
        <p:nvSpPr>
          <p:cNvPr id="4" name="Title 3">
            <a:extLst>
              <a:ext uri="{FF2B5EF4-FFF2-40B4-BE49-F238E27FC236}">
                <a16:creationId xmlns:a16="http://schemas.microsoft.com/office/drawing/2014/main" id="{B5FC7133-3163-482E-8431-141022C639D7}"/>
              </a:ext>
            </a:extLst>
          </p:cNvPr>
          <p:cNvSpPr>
            <a:spLocks noGrp="1"/>
          </p:cNvSpPr>
          <p:nvPr>
            <p:ph type="title"/>
          </p:nvPr>
        </p:nvSpPr>
        <p:spPr>
          <a:xfrm>
            <a:off x="669764" y="296929"/>
            <a:ext cx="11031004" cy="792465"/>
          </a:xfrm>
        </p:spPr>
        <p:txBody>
          <a:bodyPr/>
          <a:lstStyle/>
          <a:p>
            <a:r>
              <a:rPr lang="sv-SE" dirty="0"/>
              <a:t>Organisationstransformation för att säkra digitaliseringsagendan</a:t>
            </a:r>
          </a:p>
        </p:txBody>
      </p:sp>
      <p:grpSp>
        <p:nvGrpSpPr>
          <p:cNvPr id="51" name="Group 50">
            <a:extLst>
              <a:ext uri="{FF2B5EF4-FFF2-40B4-BE49-F238E27FC236}">
                <a16:creationId xmlns:a16="http://schemas.microsoft.com/office/drawing/2014/main" id="{76F7F8E5-7541-39E3-17AD-44539D5BF45C}"/>
              </a:ext>
            </a:extLst>
          </p:cNvPr>
          <p:cNvGrpSpPr/>
          <p:nvPr/>
        </p:nvGrpSpPr>
        <p:grpSpPr>
          <a:xfrm>
            <a:off x="2501280" y="1307150"/>
            <a:ext cx="9470055" cy="1882172"/>
            <a:chOff x="905193" y="1522199"/>
            <a:chExt cx="9470055" cy="1882172"/>
          </a:xfrm>
        </p:grpSpPr>
        <p:sp>
          <p:nvSpPr>
            <p:cNvPr id="11" name="Flowchart: Alternate Process 10">
              <a:extLst>
                <a:ext uri="{FF2B5EF4-FFF2-40B4-BE49-F238E27FC236}">
                  <a16:creationId xmlns:a16="http://schemas.microsoft.com/office/drawing/2014/main" id="{17BC8E2A-87D8-ECC7-8152-472E3E7C8A40}"/>
                </a:ext>
              </a:extLst>
            </p:cNvPr>
            <p:cNvSpPr/>
            <p:nvPr/>
          </p:nvSpPr>
          <p:spPr>
            <a:xfrm>
              <a:off x="4639632" y="1522199"/>
              <a:ext cx="1860249" cy="540000"/>
            </a:xfrm>
            <a:prstGeom prst="flowChartAlternateProcess">
              <a:avLst/>
            </a:prstGeom>
            <a:solidFill>
              <a:schemeClr val="accent6">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dirty="0"/>
                <a:t>Kommunledning</a:t>
              </a:r>
            </a:p>
          </p:txBody>
        </p:sp>
        <p:sp>
          <p:nvSpPr>
            <p:cNvPr id="12" name="Flowchart: Alternate Process 11">
              <a:extLst>
                <a:ext uri="{FF2B5EF4-FFF2-40B4-BE49-F238E27FC236}">
                  <a16:creationId xmlns:a16="http://schemas.microsoft.com/office/drawing/2014/main" id="{3EE5B202-40F0-A637-E835-4AC1199BB7F1}"/>
                </a:ext>
              </a:extLst>
            </p:cNvPr>
            <p:cNvSpPr/>
            <p:nvPr/>
          </p:nvSpPr>
          <p:spPr>
            <a:xfrm>
              <a:off x="2511204"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Kultur &amp; fritid</a:t>
              </a:r>
            </a:p>
          </p:txBody>
        </p:sp>
        <p:sp>
          <p:nvSpPr>
            <p:cNvPr id="14" name="Flowchart: Alternate Process 13">
              <a:extLst>
                <a:ext uri="{FF2B5EF4-FFF2-40B4-BE49-F238E27FC236}">
                  <a16:creationId xmlns:a16="http://schemas.microsoft.com/office/drawing/2014/main" id="{1D19BC2A-9885-10B8-6143-9E2295A00223}"/>
                </a:ext>
              </a:extLst>
            </p:cNvPr>
            <p:cNvSpPr/>
            <p:nvPr/>
          </p:nvSpPr>
          <p:spPr>
            <a:xfrm>
              <a:off x="905193"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Barn &amp; utbildning</a:t>
              </a:r>
            </a:p>
          </p:txBody>
        </p:sp>
        <p:sp>
          <p:nvSpPr>
            <p:cNvPr id="15" name="Flowchart: Alternate Process 14">
              <a:extLst>
                <a:ext uri="{FF2B5EF4-FFF2-40B4-BE49-F238E27FC236}">
                  <a16:creationId xmlns:a16="http://schemas.microsoft.com/office/drawing/2014/main" id="{A591F497-7CBF-9EBD-494B-3EF4529241A5}"/>
                </a:ext>
              </a:extLst>
            </p:cNvPr>
            <p:cNvSpPr/>
            <p:nvPr/>
          </p:nvSpPr>
          <p:spPr>
            <a:xfrm>
              <a:off x="8935248"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Samhälls-byggnad</a:t>
              </a:r>
            </a:p>
          </p:txBody>
        </p:sp>
        <p:sp>
          <p:nvSpPr>
            <p:cNvPr id="16" name="Flowchart: Alternate Process 15">
              <a:extLst>
                <a:ext uri="{FF2B5EF4-FFF2-40B4-BE49-F238E27FC236}">
                  <a16:creationId xmlns:a16="http://schemas.microsoft.com/office/drawing/2014/main" id="{377C5642-1C1D-70A7-63D7-238BA6A9DC8F}"/>
                </a:ext>
              </a:extLst>
            </p:cNvPr>
            <p:cNvSpPr/>
            <p:nvPr/>
          </p:nvSpPr>
          <p:spPr>
            <a:xfrm>
              <a:off x="5723226"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Miljö &amp; hälsa</a:t>
              </a:r>
            </a:p>
          </p:txBody>
        </p:sp>
        <p:sp>
          <p:nvSpPr>
            <p:cNvPr id="17" name="Flowchart: Alternate Process 16">
              <a:extLst>
                <a:ext uri="{FF2B5EF4-FFF2-40B4-BE49-F238E27FC236}">
                  <a16:creationId xmlns:a16="http://schemas.microsoft.com/office/drawing/2014/main" id="{B47DE508-EE59-5044-7A4E-208AE9319E72}"/>
                </a:ext>
              </a:extLst>
            </p:cNvPr>
            <p:cNvSpPr/>
            <p:nvPr/>
          </p:nvSpPr>
          <p:spPr>
            <a:xfrm>
              <a:off x="4117215"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Social</a:t>
              </a:r>
            </a:p>
          </p:txBody>
        </p:sp>
        <p:sp>
          <p:nvSpPr>
            <p:cNvPr id="18" name="Flowchart: Alternate Process 17">
              <a:extLst>
                <a:ext uri="{FF2B5EF4-FFF2-40B4-BE49-F238E27FC236}">
                  <a16:creationId xmlns:a16="http://schemas.microsoft.com/office/drawing/2014/main" id="{B35D1335-DF6A-DFA5-E801-DF75DD2FE0C5}"/>
                </a:ext>
              </a:extLst>
            </p:cNvPr>
            <p:cNvSpPr/>
            <p:nvPr/>
          </p:nvSpPr>
          <p:spPr>
            <a:xfrm>
              <a:off x="7329237" y="2338771"/>
              <a:ext cx="1440000" cy="1065600"/>
            </a:xfrm>
            <a:prstGeom prst="flowChartAlternateProcess">
              <a:avLst/>
            </a:prstGeom>
            <a:solidFill>
              <a:schemeClr val="accent6">
                <a:lumMod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t>Byggnad</a:t>
              </a:r>
            </a:p>
          </p:txBody>
        </p:sp>
      </p:grpSp>
      <p:sp>
        <p:nvSpPr>
          <p:cNvPr id="21" name="Flowchart: Alternate Process 20">
            <a:extLst>
              <a:ext uri="{FF2B5EF4-FFF2-40B4-BE49-F238E27FC236}">
                <a16:creationId xmlns:a16="http://schemas.microsoft.com/office/drawing/2014/main" id="{E2FD46AC-A1A4-364A-982C-243B8D468838}"/>
              </a:ext>
            </a:extLst>
          </p:cNvPr>
          <p:cNvSpPr/>
          <p:nvPr/>
        </p:nvSpPr>
        <p:spPr>
          <a:xfrm>
            <a:off x="8212559" y="1307150"/>
            <a:ext cx="2318776" cy="529608"/>
          </a:xfrm>
          <a:prstGeom prst="flowChartAlternateProcess">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solidFill>
                  <a:schemeClr val="tx1"/>
                </a:solidFill>
              </a:rPr>
              <a:t>Personal - Ekonomi - Juridik &amp; säkerhet</a:t>
            </a:r>
          </a:p>
        </p:txBody>
      </p:sp>
      <p:sp>
        <p:nvSpPr>
          <p:cNvPr id="3" name="Flowchart: Alternate Process 2">
            <a:extLst>
              <a:ext uri="{FF2B5EF4-FFF2-40B4-BE49-F238E27FC236}">
                <a16:creationId xmlns:a16="http://schemas.microsoft.com/office/drawing/2014/main" id="{FA6A1078-F2F9-C4A6-D7DE-73DF4D395645}"/>
              </a:ext>
            </a:extLst>
          </p:cNvPr>
          <p:cNvSpPr/>
          <p:nvPr/>
        </p:nvSpPr>
        <p:spPr>
          <a:xfrm>
            <a:off x="370721" y="2121683"/>
            <a:ext cx="1854389" cy="540000"/>
          </a:xfrm>
          <a:prstGeom prst="flowChartAlternateProcess">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solidFill>
                  <a:schemeClr val="tx1"/>
                </a:solidFill>
              </a:rPr>
              <a:t>Digitaliseringscenter </a:t>
            </a:r>
          </a:p>
        </p:txBody>
      </p:sp>
      <p:sp>
        <p:nvSpPr>
          <p:cNvPr id="6" name="Flowchart: Alternate Process 5">
            <a:extLst>
              <a:ext uri="{FF2B5EF4-FFF2-40B4-BE49-F238E27FC236}">
                <a16:creationId xmlns:a16="http://schemas.microsoft.com/office/drawing/2014/main" id="{0F10429F-96B0-7E43-7834-1E97716D3A5D}"/>
              </a:ext>
            </a:extLst>
          </p:cNvPr>
          <p:cNvSpPr/>
          <p:nvPr/>
        </p:nvSpPr>
        <p:spPr>
          <a:xfrm>
            <a:off x="370721" y="2777711"/>
            <a:ext cx="1854389" cy="411611"/>
          </a:xfrm>
          <a:prstGeom prst="flowChartAlternateProcess">
            <a:avLst/>
          </a:prstGeom>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1400" dirty="0">
                <a:solidFill>
                  <a:schemeClr val="tx1"/>
                </a:solidFill>
              </a:rPr>
              <a:t>IT</a:t>
            </a:r>
          </a:p>
        </p:txBody>
      </p:sp>
      <p:grpSp>
        <p:nvGrpSpPr>
          <p:cNvPr id="30" name="Group 29">
            <a:extLst>
              <a:ext uri="{FF2B5EF4-FFF2-40B4-BE49-F238E27FC236}">
                <a16:creationId xmlns:a16="http://schemas.microsoft.com/office/drawing/2014/main" id="{A424DDBD-8D51-FD5F-2FAB-00092DB31CBA}"/>
              </a:ext>
            </a:extLst>
          </p:cNvPr>
          <p:cNvGrpSpPr/>
          <p:nvPr/>
        </p:nvGrpSpPr>
        <p:grpSpPr>
          <a:xfrm>
            <a:off x="140153" y="2021468"/>
            <a:ext cx="370216" cy="335522"/>
            <a:chOff x="2067824" y="5762847"/>
            <a:chExt cx="503231" cy="503231"/>
          </a:xfrm>
        </p:grpSpPr>
        <p:sp>
          <p:nvSpPr>
            <p:cNvPr id="26" name="Oval 25">
              <a:extLst>
                <a:ext uri="{FF2B5EF4-FFF2-40B4-BE49-F238E27FC236}">
                  <a16:creationId xmlns:a16="http://schemas.microsoft.com/office/drawing/2014/main" id="{C06F1F57-8424-7FBB-6BA1-B079A4D28437}"/>
                </a:ext>
              </a:extLst>
            </p:cNvPr>
            <p:cNvSpPr/>
            <p:nvPr/>
          </p:nvSpPr>
          <p:spPr>
            <a:xfrm>
              <a:off x="2067824" y="5762847"/>
              <a:ext cx="503231" cy="503231"/>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pic>
          <p:nvPicPr>
            <p:cNvPr id="13" name="Graphic 12" descr="Magnifying glass outline">
              <a:extLst>
                <a:ext uri="{FF2B5EF4-FFF2-40B4-BE49-F238E27FC236}">
                  <a16:creationId xmlns:a16="http://schemas.microsoft.com/office/drawing/2014/main" id="{533E0DC7-5DC7-ACCC-395E-1C55C3E81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8432" y="5813455"/>
              <a:ext cx="402014" cy="402014"/>
            </a:xfrm>
            <a:prstGeom prst="rect">
              <a:avLst/>
            </a:prstGeom>
          </p:spPr>
        </p:pic>
      </p:grpSp>
      <p:sp>
        <p:nvSpPr>
          <p:cNvPr id="27" name="Oval 26">
            <a:extLst>
              <a:ext uri="{FF2B5EF4-FFF2-40B4-BE49-F238E27FC236}">
                <a16:creationId xmlns:a16="http://schemas.microsoft.com/office/drawing/2014/main" id="{1759BECD-BE6B-9CDB-079A-1E722C1D252B}"/>
              </a:ext>
            </a:extLst>
          </p:cNvPr>
          <p:cNvSpPr/>
          <p:nvPr/>
        </p:nvSpPr>
        <p:spPr>
          <a:xfrm>
            <a:off x="3209052" y="4832746"/>
            <a:ext cx="503231" cy="503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nvGrpSpPr>
          <p:cNvPr id="31" name="Group 30">
            <a:extLst>
              <a:ext uri="{FF2B5EF4-FFF2-40B4-BE49-F238E27FC236}">
                <a16:creationId xmlns:a16="http://schemas.microsoft.com/office/drawing/2014/main" id="{DC4934DD-BD88-5A7D-C3E0-EA694772F63E}"/>
              </a:ext>
            </a:extLst>
          </p:cNvPr>
          <p:cNvGrpSpPr/>
          <p:nvPr/>
        </p:nvGrpSpPr>
        <p:grpSpPr>
          <a:xfrm>
            <a:off x="140153" y="2673803"/>
            <a:ext cx="370216" cy="335523"/>
            <a:chOff x="2067824" y="5762847"/>
            <a:chExt cx="503231" cy="503231"/>
          </a:xfrm>
        </p:grpSpPr>
        <p:sp>
          <p:nvSpPr>
            <p:cNvPr id="32" name="Oval 31">
              <a:extLst>
                <a:ext uri="{FF2B5EF4-FFF2-40B4-BE49-F238E27FC236}">
                  <a16:creationId xmlns:a16="http://schemas.microsoft.com/office/drawing/2014/main" id="{0CDFCD90-94CD-43CC-B384-8F649303A7FE}"/>
                </a:ext>
              </a:extLst>
            </p:cNvPr>
            <p:cNvSpPr/>
            <p:nvPr/>
          </p:nvSpPr>
          <p:spPr>
            <a:xfrm>
              <a:off x="2067824" y="5762847"/>
              <a:ext cx="503231" cy="50323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pic>
          <p:nvPicPr>
            <p:cNvPr id="33" name="Graphic 32" descr="Magnifying glass outline">
              <a:extLst>
                <a:ext uri="{FF2B5EF4-FFF2-40B4-BE49-F238E27FC236}">
                  <a16:creationId xmlns:a16="http://schemas.microsoft.com/office/drawing/2014/main" id="{4959E9C9-23CF-5B5C-0C7C-5C6B5E15E03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432" y="5813455"/>
              <a:ext cx="402014" cy="402014"/>
            </a:xfrm>
            <a:prstGeom prst="rect">
              <a:avLst/>
            </a:prstGeom>
          </p:spPr>
        </p:pic>
      </p:grpSp>
      <p:sp>
        <p:nvSpPr>
          <p:cNvPr id="50" name="Rectangle 49">
            <a:extLst>
              <a:ext uri="{FF2B5EF4-FFF2-40B4-BE49-F238E27FC236}">
                <a16:creationId xmlns:a16="http://schemas.microsoft.com/office/drawing/2014/main" id="{0E9577DE-E44A-C18C-A201-104891CD2364}"/>
              </a:ext>
            </a:extLst>
          </p:cNvPr>
          <p:cNvSpPr>
            <a:spLocks/>
          </p:cNvSpPr>
          <p:nvPr/>
        </p:nvSpPr>
        <p:spPr>
          <a:xfrm>
            <a:off x="94551" y="3512602"/>
            <a:ext cx="5940000" cy="2249681"/>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sv-SE" sz="1400" dirty="0">
              <a:solidFill>
                <a:schemeClr val="tx1"/>
              </a:solidFill>
            </a:endParaRPr>
          </a:p>
        </p:txBody>
      </p:sp>
      <p:sp>
        <p:nvSpPr>
          <p:cNvPr id="52" name="Rectangle 51">
            <a:extLst>
              <a:ext uri="{FF2B5EF4-FFF2-40B4-BE49-F238E27FC236}">
                <a16:creationId xmlns:a16="http://schemas.microsoft.com/office/drawing/2014/main" id="{91A4A441-8F79-2BC3-9986-FBA67983F587}"/>
              </a:ext>
            </a:extLst>
          </p:cNvPr>
          <p:cNvSpPr/>
          <p:nvPr/>
        </p:nvSpPr>
        <p:spPr>
          <a:xfrm>
            <a:off x="6156761" y="3512602"/>
            <a:ext cx="5940000" cy="2249681"/>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pic>
        <p:nvPicPr>
          <p:cNvPr id="61" name="Graphic 60" descr="Magnifying glass outline">
            <a:extLst>
              <a:ext uri="{FF2B5EF4-FFF2-40B4-BE49-F238E27FC236}">
                <a16:creationId xmlns:a16="http://schemas.microsoft.com/office/drawing/2014/main" id="{140D059A-B931-D434-927E-9A123F78AA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2423" y="3601518"/>
            <a:ext cx="328822" cy="328822"/>
          </a:xfrm>
          <a:prstGeom prst="rect">
            <a:avLst/>
          </a:prstGeom>
        </p:spPr>
      </p:pic>
      <p:pic>
        <p:nvPicPr>
          <p:cNvPr id="62" name="Graphic 61" descr="Magnifying glass outline">
            <a:extLst>
              <a:ext uri="{FF2B5EF4-FFF2-40B4-BE49-F238E27FC236}">
                <a16:creationId xmlns:a16="http://schemas.microsoft.com/office/drawing/2014/main" id="{F6257B43-A4F5-0103-6CD5-8E9397A0AE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42513" y="3601518"/>
            <a:ext cx="328822" cy="328822"/>
          </a:xfrm>
          <a:prstGeom prst="rect">
            <a:avLst/>
          </a:prstGeom>
        </p:spPr>
      </p:pic>
      <p:sp>
        <p:nvSpPr>
          <p:cNvPr id="8" name="Rectangle 7">
            <a:extLst>
              <a:ext uri="{FF2B5EF4-FFF2-40B4-BE49-F238E27FC236}">
                <a16:creationId xmlns:a16="http://schemas.microsoft.com/office/drawing/2014/main" id="{9E721EB6-1106-CF4A-F064-FD8436EDC989}"/>
              </a:ext>
            </a:extLst>
          </p:cNvPr>
          <p:cNvSpPr>
            <a:spLocks/>
          </p:cNvSpPr>
          <p:nvPr/>
        </p:nvSpPr>
        <p:spPr>
          <a:xfrm>
            <a:off x="6235719" y="3571461"/>
            <a:ext cx="5393682" cy="5032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sv-SE" sz="1400" b="1" dirty="0"/>
              <a:t>IT – genomför och förvaltar  </a:t>
            </a:r>
          </a:p>
        </p:txBody>
      </p:sp>
      <p:sp>
        <p:nvSpPr>
          <p:cNvPr id="9" name="Rectangle 8">
            <a:extLst>
              <a:ext uri="{FF2B5EF4-FFF2-40B4-BE49-F238E27FC236}">
                <a16:creationId xmlns:a16="http://schemas.microsoft.com/office/drawing/2014/main" id="{7213B30C-B32D-014F-DFF7-1D253B2DD76F}"/>
              </a:ext>
            </a:extLst>
          </p:cNvPr>
          <p:cNvSpPr/>
          <p:nvPr/>
        </p:nvSpPr>
        <p:spPr>
          <a:xfrm>
            <a:off x="6235719" y="4163641"/>
            <a:ext cx="5735616" cy="1409850"/>
          </a:xfrm>
          <a:prstGeom prst="rect">
            <a:avLst/>
          </a:prstGeom>
          <a:noFill/>
          <a:ln>
            <a:noFill/>
          </a:ln>
        </p:spPr>
        <p:style>
          <a:lnRef idx="0">
            <a:scrgbClr r="0" g="0" b="0"/>
          </a:lnRef>
          <a:fillRef idx="0">
            <a:scrgbClr r="0" g="0" b="0"/>
          </a:fillRef>
          <a:effectRef idx="0">
            <a:scrgbClr r="0" g="0" b="0"/>
          </a:effectRef>
          <a:fontRef idx="minor">
            <a:schemeClr val="dk1"/>
          </a:fontRef>
        </p:style>
        <p:txBody>
          <a:bodyPr numCol="2" rtlCol="0" anchor="ctr"/>
          <a:lstStyle/>
          <a:p>
            <a:pPr marL="285750" indent="-285750">
              <a:buFont typeface="Arial" panose="020B0604020202020204" pitchFamily="34" charset="0"/>
              <a:buChar char="•"/>
            </a:pPr>
            <a:r>
              <a:rPr lang="sv-SE" sz="1400" dirty="0">
                <a:solidFill>
                  <a:schemeClr val="tx1"/>
                </a:solidFill>
              </a:rPr>
              <a:t>Förvalta befintliga lösningar och projektledning av implementering av nya lösningar</a:t>
            </a:r>
          </a:p>
          <a:p>
            <a:pPr marL="285750" indent="-285750">
              <a:buFont typeface="Arial" panose="020B0604020202020204" pitchFamily="34" charset="0"/>
              <a:buChar char="•"/>
            </a:pPr>
            <a:endParaRPr lang="sv-SE" sz="1400" dirty="0">
              <a:solidFill>
                <a:schemeClr val="tx1"/>
              </a:solidFill>
            </a:endParaRPr>
          </a:p>
          <a:p>
            <a:endParaRPr lang="sv-SE" sz="1400" dirty="0">
              <a:solidFill>
                <a:schemeClr val="tx1"/>
              </a:solidFill>
            </a:endParaRPr>
          </a:p>
          <a:p>
            <a:pPr marL="285750" indent="-285750">
              <a:buFont typeface="Arial" panose="020B0604020202020204" pitchFamily="34" charset="0"/>
              <a:buChar char="•"/>
            </a:pPr>
            <a:r>
              <a:rPr lang="sv-SE" sz="1400" dirty="0">
                <a:solidFill>
                  <a:schemeClr val="tx1"/>
                </a:solidFill>
              </a:rPr>
              <a:t>Säkerhet</a:t>
            </a:r>
          </a:p>
          <a:p>
            <a:pPr marL="285750" indent="-285750">
              <a:buFont typeface="Arial" panose="020B0604020202020204" pitchFamily="34" charset="0"/>
              <a:buChar char="•"/>
            </a:pPr>
            <a:r>
              <a:rPr lang="sv-SE" sz="1400" dirty="0">
                <a:solidFill>
                  <a:schemeClr val="tx1"/>
                </a:solidFill>
              </a:rPr>
              <a:t>Förvaltning</a:t>
            </a:r>
          </a:p>
          <a:p>
            <a:pPr marL="285750" indent="-285750">
              <a:buFont typeface="Arial" panose="020B0604020202020204" pitchFamily="34" charset="0"/>
              <a:buChar char="•"/>
            </a:pPr>
            <a:r>
              <a:rPr lang="sv-SE" sz="1400" dirty="0">
                <a:solidFill>
                  <a:schemeClr val="tx1"/>
                </a:solidFill>
              </a:rPr>
              <a:t>Administrationssystem Samarbete &amp; kommunikation </a:t>
            </a:r>
          </a:p>
          <a:p>
            <a:pPr marL="285750" indent="-285750">
              <a:buFont typeface="Arial" panose="020B0604020202020204" pitchFamily="34" charset="0"/>
              <a:buChar char="•"/>
            </a:pPr>
            <a:r>
              <a:rPr lang="sv-SE" sz="1400" dirty="0">
                <a:solidFill>
                  <a:schemeClr val="tx1"/>
                </a:solidFill>
              </a:rPr>
              <a:t>Datalager &amp; kvalitet</a:t>
            </a:r>
          </a:p>
        </p:txBody>
      </p:sp>
      <p:sp>
        <p:nvSpPr>
          <p:cNvPr id="22" name="Rectangle 21">
            <a:extLst>
              <a:ext uri="{FF2B5EF4-FFF2-40B4-BE49-F238E27FC236}">
                <a16:creationId xmlns:a16="http://schemas.microsoft.com/office/drawing/2014/main" id="{3206E7F6-65DD-744F-59F4-998143923A68}"/>
              </a:ext>
            </a:extLst>
          </p:cNvPr>
          <p:cNvSpPr>
            <a:spLocks/>
          </p:cNvSpPr>
          <p:nvPr/>
        </p:nvSpPr>
        <p:spPr>
          <a:xfrm>
            <a:off x="181546" y="3570978"/>
            <a:ext cx="5393682" cy="5032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sv-SE" sz="1400" b="1" dirty="0"/>
              <a:t>Digitaliseringscenter – lyssnar in</a:t>
            </a:r>
          </a:p>
          <a:p>
            <a:pPr algn="ctr"/>
            <a:r>
              <a:rPr lang="sv-SE" sz="1400" b="1" dirty="0"/>
              <a:t>samlar ihop</a:t>
            </a:r>
          </a:p>
        </p:txBody>
      </p:sp>
      <p:sp>
        <p:nvSpPr>
          <p:cNvPr id="23" name="Rectangle 22">
            <a:extLst>
              <a:ext uri="{FF2B5EF4-FFF2-40B4-BE49-F238E27FC236}">
                <a16:creationId xmlns:a16="http://schemas.microsoft.com/office/drawing/2014/main" id="{531B0BFC-F183-DA5F-9C4C-B5F8353947B0}"/>
              </a:ext>
            </a:extLst>
          </p:cNvPr>
          <p:cNvSpPr/>
          <p:nvPr/>
        </p:nvSpPr>
        <p:spPr>
          <a:xfrm>
            <a:off x="181546" y="4163158"/>
            <a:ext cx="5735616" cy="1409850"/>
          </a:xfrm>
          <a:prstGeom prst="rect">
            <a:avLst/>
          </a:prstGeom>
          <a:noFill/>
          <a:ln>
            <a:noFill/>
          </a:ln>
        </p:spPr>
        <p:style>
          <a:lnRef idx="0">
            <a:scrgbClr r="0" g="0" b="0"/>
          </a:lnRef>
          <a:fillRef idx="0">
            <a:scrgbClr r="0" g="0" b="0"/>
          </a:fillRef>
          <a:effectRef idx="0">
            <a:scrgbClr r="0" g="0" b="0"/>
          </a:effectRef>
          <a:fontRef idx="minor">
            <a:schemeClr val="dk1"/>
          </a:fontRef>
        </p:style>
        <p:txBody>
          <a:bodyPr numCol="2" rtlCol="0" anchor="ctr"/>
          <a:lstStyle/>
          <a:p>
            <a:pPr marL="285750" indent="-285750">
              <a:buFont typeface="Arial" panose="020B0604020202020204" pitchFamily="34" charset="0"/>
              <a:buChar char="•"/>
            </a:pPr>
            <a:r>
              <a:rPr lang="sv-SE" sz="1400" dirty="0">
                <a:solidFill>
                  <a:schemeClr val="tx1"/>
                </a:solidFill>
              </a:rPr>
              <a:t>Utveckling för säkerställande av effektiva processer för datadrivet beslutsfattande</a:t>
            </a:r>
          </a:p>
          <a:p>
            <a:pPr marL="285750" indent="-285750">
              <a:buFont typeface="Arial" panose="020B0604020202020204" pitchFamily="34" charset="0"/>
              <a:buChar char="•"/>
            </a:pPr>
            <a:r>
              <a:rPr lang="sv-SE" sz="1400" dirty="0">
                <a:solidFill>
                  <a:schemeClr val="tx1"/>
                </a:solidFill>
              </a:rPr>
              <a:t>En plattform för automation &amp; process – identifierar och hanterar förvaltningens behov </a:t>
            </a:r>
          </a:p>
          <a:p>
            <a:pPr marL="285750" indent="-285750">
              <a:buFont typeface="Arial" panose="020B0604020202020204" pitchFamily="34" charset="0"/>
              <a:buChar char="•"/>
            </a:pPr>
            <a:r>
              <a:rPr lang="sv-SE" sz="1400" dirty="0">
                <a:solidFill>
                  <a:schemeClr val="tx1"/>
                </a:solidFill>
              </a:rPr>
              <a:t>Utgör en gemensam resurs </a:t>
            </a:r>
          </a:p>
          <a:p>
            <a:pPr marL="285750" indent="-285750">
              <a:buFont typeface="Arial" panose="020B0604020202020204" pitchFamily="34" charset="0"/>
              <a:buChar char="•"/>
            </a:pPr>
            <a:r>
              <a:rPr lang="sv-SE" sz="1400" dirty="0">
                <a:solidFill>
                  <a:schemeClr val="tx1"/>
                </a:solidFill>
              </a:rPr>
              <a:t>Tar fram analyser och underlag utifrån tillgänglig information som finns tillgänglig i systemen idag </a:t>
            </a:r>
          </a:p>
          <a:p>
            <a:r>
              <a:rPr lang="sv-SE" sz="1400" dirty="0">
                <a:solidFill>
                  <a:schemeClr val="tx1"/>
                </a:solidFill>
              </a:rPr>
              <a:t> </a:t>
            </a:r>
          </a:p>
        </p:txBody>
      </p:sp>
    </p:spTree>
    <p:custDataLst>
      <p:custData r:id="rId1"/>
      <p:custData r:id="rId2"/>
    </p:custDataLst>
    <p:extLst>
      <p:ext uri="{BB962C8B-B14F-4D97-AF65-F5344CB8AC3E}">
        <p14:creationId xmlns:p14="http://schemas.microsoft.com/office/powerpoint/2010/main" val="10913642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bstract steps on a light green pastel background">
            <a:extLst>
              <a:ext uri="{FF2B5EF4-FFF2-40B4-BE49-F238E27FC236}">
                <a16:creationId xmlns:a16="http://schemas.microsoft.com/office/drawing/2014/main" id="{49F92E95-2ECD-A204-D863-8AA04C71EC68}"/>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t="12501" b="12501"/>
          <a:stretch>
            <a:fillRect/>
          </a:stretch>
        </p:blipFill>
        <p:spPr/>
      </p:pic>
      <p:sp>
        <p:nvSpPr>
          <p:cNvPr id="5" name="Content Placeholder 4">
            <a:extLst>
              <a:ext uri="{FF2B5EF4-FFF2-40B4-BE49-F238E27FC236}">
                <a16:creationId xmlns:a16="http://schemas.microsoft.com/office/drawing/2014/main" id="{4373EDEE-8F50-FEEF-9B48-DA903949A679}"/>
              </a:ext>
            </a:extLst>
          </p:cNvPr>
          <p:cNvSpPr txBox="1">
            <a:spLocks/>
          </p:cNvSpPr>
          <p:nvPr/>
        </p:nvSpPr>
        <p:spPr>
          <a:xfrm>
            <a:off x="555083" y="3330564"/>
            <a:ext cx="3372693" cy="2343431"/>
          </a:xfrm>
          <a:prstGeom prst="rect">
            <a:avLst/>
          </a:prstGeom>
          <a:noFill/>
        </p:spPr>
        <p:txBody>
          <a:bodyPr anchor="ct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buFont typeface="Arial" panose="020B0604020202020204" pitchFamily="34" charset="0"/>
              <a:buChar char="•"/>
            </a:pPr>
            <a:endParaRPr lang="sv-SE" b="0" dirty="0"/>
          </a:p>
        </p:txBody>
      </p:sp>
      <p:grpSp>
        <p:nvGrpSpPr>
          <p:cNvPr id="6" name="Group 5">
            <a:extLst>
              <a:ext uri="{FF2B5EF4-FFF2-40B4-BE49-F238E27FC236}">
                <a16:creationId xmlns:a16="http://schemas.microsoft.com/office/drawing/2014/main" id="{B5E4243E-3419-3D61-C6EF-AAD5D7BA27EA}"/>
              </a:ext>
            </a:extLst>
          </p:cNvPr>
          <p:cNvGrpSpPr/>
          <p:nvPr/>
        </p:nvGrpSpPr>
        <p:grpSpPr>
          <a:xfrm>
            <a:off x="353158" y="3599748"/>
            <a:ext cx="3372694" cy="792465"/>
            <a:chOff x="555082" y="2295698"/>
            <a:chExt cx="3372694" cy="792465"/>
          </a:xfrm>
        </p:grpSpPr>
        <p:sp>
          <p:nvSpPr>
            <p:cNvPr id="7" name="Freeform: Shape 6">
              <a:extLst>
                <a:ext uri="{FF2B5EF4-FFF2-40B4-BE49-F238E27FC236}">
                  <a16:creationId xmlns:a16="http://schemas.microsoft.com/office/drawing/2014/main" id="{FFB02029-9485-2717-E543-18E93146D29A}"/>
                </a:ext>
              </a:extLst>
            </p:cNvPr>
            <p:cNvSpPr/>
            <p:nvPr/>
          </p:nvSpPr>
          <p:spPr>
            <a:xfrm>
              <a:off x="1008996" y="2295698"/>
              <a:ext cx="2918780" cy="792465"/>
            </a:xfrm>
            <a:custGeom>
              <a:avLst/>
              <a:gdLst>
                <a:gd name="connsiteX0" fmla="*/ 28801 w 2918780"/>
                <a:gd name="connsiteY0" fmla="*/ 0 h 792465"/>
                <a:gd name="connsiteX1" fmla="*/ 2786700 w 2918780"/>
                <a:gd name="connsiteY1" fmla="*/ 0 h 792465"/>
                <a:gd name="connsiteX2" fmla="*/ 2918780 w 2918780"/>
                <a:gd name="connsiteY2" fmla="*/ 132080 h 792465"/>
                <a:gd name="connsiteX3" fmla="*/ 2918780 w 2918780"/>
                <a:gd name="connsiteY3" fmla="*/ 660385 h 792465"/>
                <a:gd name="connsiteX4" fmla="*/ 2786700 w 2918780"/>
                <a:gd name="connsiteY4" fmla="*/ 792465 h 792465"/>
                <a:gd name="connsiteX5" fmla="*/ 28801 w 2918780"/>
                <a:gd name="connsiteY5" fmla="*/ 792465 h 792465"/>
                <a:gd name="connsiteX6" fmla="*/ 3 w 2918780"/>
                <a:gd name="connsiteY6" fmla="*/ 786651 h 792465"/>
                <a:gd name="connsiteX7" fmla="*/ 22175 w 2918780"/>
                <a:gd name="connsiteY7" fmla="*/ 784416 h 792465"/>
                <a:gd name="connsiteX8" fmla="*/ 338553 w 2918780"/>
                <a:gd name="connsiteY8" fmla="*/ 396233 h 792465"/>
                <a:gd name="connsiteX9" fmla="*/ 22175 w 2918780"/>
                <a:gd name="connsiteY9" fmla="*/ 8050 h 792465"/>
                <a:gd name="connsiteX10" fmla="*/ 0 w 2918780"/>
                <a:gd name="connsiteY10" fmla="*/ 5815 h 7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780" h="792465">
                  <a:moveTo>
                    <a:pt x="28801" y="0"/>
                  </a:moveTo>
                  <a:lnTo>
                    <a:pt x="2786700" y="0"/>
                  </a:lnTo>
                  <a:cubicBezTo>
                    <a:pt x="2859646" y="0"/>
                    <a:pt x="2918780" y="59134"/>
                    <a:pt x="2918780" y="132080"/>
                  </a:cubicBezTo>
                  <a:lnTo>
                    <a:pt x="2918780" y="660385"/>
                  </a:lnTo>
                  <a:cubicBezTo>
                    <a:pt x="2918780" y="733331"/>
                    <a:pt x="2859646" y="792465"/>
                    <a:pt x="2786700" y="792465"/>
                  </a:cubicBezTo>
                  <a:lnTo>
                    <a:pt x="28801" y="792465"/>
                  </a:lnTo>
                  <a:lnTo>
                    <a:pt x="3" y="786651"/>
                  </a:lnTo>
                  <a:lnTo>
                    <a:pt x="22175" y="784416"/>
                  </a:lnTo>
                  <a:cubicBezTo>
                    <a:pt x="202731" y="747469"/>
                    <a:pt x="338553" y="587712"/>
                    <a:pt x="338553" y="396233"/>
                  </a:cubicBezTo>
                  <a:cubicBezTo>
                    <a:pt x="338553" y="204754"/>
                    <a:pt x="202731" y="44998"/>
                    <a:pt x="22175" y="8050"/>
                  </a:cubicBezTo>
                  <a:lnTo>
                    <a:pt x="0" y="5815"/>
                  </a:lnTo>
                  <a:close/>
                </a:path>
              </a:pathLst>
            </a:custGeom>
            <a:solidFill>
              <a:schemeClr val="accent6">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sv-SE" sz="1600" dirty="0">
                  <a:solidFill>
                    <a:schemeClr val="bg1"/>
                  </a:solidFill>
                </a:rPr>
                <a:t>Korrekta </a:t>
              </a:r>
            </a:p>
            <a:p>
              <a:pPr algn="ctr"/>
              <a:r>
                <a:rPr lang="sv-SE" sz="1600" dirty="0">
                  <a:solidFill>
                    <a:schemeClr val="bg1"/>
                  </a:solidFill>
                </a:rPr>
                <a:t>beslutsunderlag i tid</a:t>
              </a:r>
            </a:p>
          </p:txBody>
        </p:sp>
        <p:sp>
          <p:nvSpPr>
            <p:cNvPr id="8" name="Oval 7">
              <a:extLst>
                <a:ext uri="{FF2B5EF4-FFF2-40B4-BE49-F238E27FC236}">
                  <a16:creationId xmlns:a16="http://schemas.microsoft.com/office/drawing/2014/main" id="{51919F3A-FB53-D913-9824-36F6785C5AC5}"/>
                </a:ext>
              </a:extLst>
            </p:cNvPr>
            <p:cNvSpPr/>
            <p:nvPr/>
          </p:nvSpPr>
          <p:spPr>
            <a:xfrm>
              <a:off x="555082" y="2313727"/>
              <a:ext cx="759007" cy="759007"/>
            </a:xfrm>
            <a:prstGeom prst="ellipse">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800" dirty="0">
                  <a:solidFill>
                    <a:schemeClr val="bg1">
                      <a:lumMod val="95000"/>
                    </a:schemeClr>
                  </a:solidFill>
                </a:rPr>
                <a:t>1</a:t>
              </a:r>
            </a:p>
          </p:txBody>
        </p:sp>
      </p:grpSp>
      <p:grpSp>
        <p:nvGrpSpPr>
          <p:cNvPr id="9" name="Group 8">
            <a:extLst>
              <a:ext uri="{FF2B5EF4-FFF2-40B4-BE49-F238E27FC236}">
                <a16:creationId xmlns:a16="http://schemas.microsoft.com/office/drawing/2014/main" id="{9100B3AA-2E40-4035-76BB-5EB2661BF64B}"/>
              </a:ext>
            </a:extLst>
          </p:cNvPr>
          <p:cNvGrpSpPr/>
          <p:nvPr/>
        </p:nvGrpSpPr>
        <p:grpSpPr>
          <a:xfrm>
            <a:off x="3538748" y="2357507"/>
            <a:ext cx="3428365" cy="792465"/>
            <a:chOff x="3818148" y="1881625"/>
            <a:chExt cx="3428365" cy="792465"/>
          </a:xfrm>
        </p:grpSpPr>
        <p:sp>
          <p:nvSpPr>
            <p:cNvPr id="10" name="Freeform: Shape 9">
              <a:extLst>
                <a:ext uri="{FF2B5EF4-FFF2-40B4-BE49-F238E27FC236}">
                  <a16:creationId xmlns:a16="http://schemas.microsoft.com/office/drawing/2014/main" id="{D1FF2BD8-7070-9FCA-0D9D-28F4415612A9}"/>
                </a:ext>
              </a:extLst>
            </p:cNvPr>
            <p:cNvSpPr/>
            <p:nvPr/>
          </p:nvSpPr>
          <p:spPr>
            <a:xfrm>
              <a:off x="4327733" y="1881625"/>
              <a:ext cx="2918780" cy="792465"/>
            </a:xfrm>
            <a:custGeom>
              <a:avLst/>
              <a:gdLst>
                <a:gd name="connsiteX0" fmla="*/ 28801 w 2918780"/>
                <a:gd name="connsiteY0" fmla="*/ 0 h 792465"/>
                <a:gd name="connsiteX1" fmla="*/ 2786700 w 2918780"/>
                <a:gd name="connsiteY1" fmla="*/ 0 h 792465"/>
                <a:gd name="connsiteX2" fmla="*/ 2918780 w 2918780"/>
                <a:gd name="connsiteY2" fmla="*/ 132080 h 792465"/>
                <a:gd name="connsiteX3" fmla="*/ 2918780 w 2918780"/>
                <a:gd name="connsiteY3" fmla="*/ 660385 h 792465"/>
                <a:gd name="connsiteX4" fmla="*/ 2786700 w 2918780"/>
                <a:gd name="connsiteY4" fmla="*/ 792465 h 792465"/>
                <a:gd name="connsiteX5" fmla="*/ 28801 w 2918780"/>
                <a:gd name="connsiteY5" fmla="*/ 792465 h 792465"/>
                <a:gd name="connsiteX6" fmla="*/ 3 w 2918780"/>
                <a:gd name="connsiteY6" fmla="*/ 786651 h 792465"/>
                <a:gd name="connsiteX7" fmla="*/ 22175 w 2918780"/>
                <a:gd name="connsiteY7" fmla="*/ 784416 h 792465"/>
                <a:gd name="connsiteX8" fmla="*/ 338553 w 2918780"/>
                <a:gd name="connsiteY8" fmla="*/ 396233 h 792465"/>
                <a:gd name="connsiteX9" fmla="*/ 22175 w 2918780"/>
                <a:gd name="connsiteY9" fmla="*/ 8050 h 792465"/>
                <a:gd name="connsiteX10" fmla="*/ 0 w 2918780"/>
                <a:gd name="connsiteY10" fmla="*/ 5815 h 7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780" h="792465">
                  <a:moveTo>
                    <a:pt x="28801" y="0"/>
                  </a:moveTo>
                  <a:lnTo>
                    <a:pt x="2786700" y="0"/>
                  </a:lnTo>
                  <a:cubicBezTo>
                    <a:pt x="2859646" y="0"/>
                    <a:pt x="2918780" y="59134"/>
                    <a:pt x="2918780" y="132080"/>
                  </a:cubicBezTo>
                  <a:lnTo>
                    <a:pt x="2918780" y="660385"/>
                  </a:lnTo>
                  <a:cubicBezTo>
                    <a:pt x="2918780" y="733331"/>
                    <a:pt x="2859646" y="792465"/>
                    <a:pt x="2786700" y="792465"/>
                  </a:cubicBezTo>
                  <a:lnTo>
                    <a:pt x="28801" y="792465"/>
                  </a:lnTo>
                  <a:lnTo>
                    <a:pt x="3" y="786651"/>
                  </a:lnTo>
                  <a:lnTo>
                    <a:pt x="22175" y="784416"/>
                  </a:lnTo>
                  <a:cubicBezTo>
                    <a:pt x="202731" y="747469"/>
                    <a:pt x="338553" y="587712"/>
                    <a:pt x="338553" y="396233"/>
                  </a:cubicBezTo>
                  <a:cubicBezTo>
                    <a:pt x="338553" y="204754"/>
                    <a:pt x="202731" y="44998"/>
                    <a:pt x="22175" y="8050"/>
                  </a:cubicBezTo>
                  <a:lnTo>
                    <a:pt x="0" y="5815"/>
                  </a:lnTo>
                  <a:close/>
                </a:path>
              </a:pathLst>
            </a:custGeom>
            <a:solidFill>
              <a:schemeClr val="accent6">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sv-SE" sz="1600" dirty="0">
                  <a:solidFill>
                    <a:schemeClr val="bg1"/>
                  </a:solidFill>
                </a:rPr>
                <a:t>Trovärdighetsfråga för </a:t>
              </a:r>
            </a:p>
            <a:p>
              <a:pPr algn="ctr"/>
              <a:r>
                <a:rPr lang="sv-SE" sz="1600" dirty="0">
                  <a:solidFill>
                    <a:schemeClr val="bg1"/>
                  </a:solidFill>
                </a:rPr>
                <a:t>våra medborgare</a:t>
              </a:r>
            </a:p>
          </p:txBody>
        </p:sp>
        <p:sp>
          <p:nvSpPr>
            <p:cNvPr id="11" name="Oval 10">
              <a:extLst>
                <a:ext uri="{FF2B5EF4-FFF2-40B4-BE49-F238E27FC236}">
                  <a16:creationId xmlns:a16="http://schemas.microsoft.com/office/drawing/2014/main" id="{3D98F1CF-0001-EC91-EDEF-B03A71647F5C}"/>
                </a:ext>
              </a:extLst>
            </p:cNvPr>
            <p:cNvSpPr/>
            <p:nvPr/>
          </p:nvSpPr>
          <p:spPr>
            <a:xfrm>
              <a:off x="3818148" y="1899654"/>
              <a:ext cx="759007" cy="759007"/>
            </a:xfrm>
            <a:prstGeom prst="ellipse">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800" dirty="0">
                  <a:solidFill>
                    <a:schemeClr val="bg1">
                      <a:lumMod val="95000"/>
                    </a:schemeClr>
                  </a:solidFill>
                </a:rPr>
                <a:t>2</a:t>
              </a:r>
            </a:p>
          </p:txBody>
        </p:sp>
      </p:grpSp>
      <p:grpSp>
        <p:nvGrpSpPr>
          <p:cNvPr id="12" name="Group 11">
            <a:extLst>
              <a:ext uri="{FF2B5EF4-FFF2-40B4-BE49-F238E27FC236}">
                <a16:creationId xmlns:a16="http://schemas.microsoft.com/office/drawing/2014/main" id="{96FBC575-98BF-F15A-E3AF-BDC1ECBB578E}"/>
              </a:ext>
            </a:extLst>
          </p:cNvPr>
          <p:cNvGrpSpPr/>
          <p:nvPr/>
        </p:nvGrpSpPr>
        <p:grpSpPr>
          <a:xfrm>
            <a:off x="6894522" y="913512"/>
            <a:ext cx="3372694" cy="792465"/>
            <a:chOff x="8156056" y="2295698"/>
            <a:chExt cx="3372694" cy="792465"/>
          </a:xfrm>
        </p:grpSpPr>
        <p:sp>
          <p:nvSpPr>
            <p:cNvPr id="13" name="Freeform: Shape 12">
              <a:extLst>
                <a:ext uri="{FF2B5EF4-FFF2-40B4-BE49-F238E27FC236}">
                  <a16:creationId xmlns:a16="http://schemas.microsoft.com/office/drawing/2014/main" id="{48E3CB75-91B6-BFCE-C546-4E6F0CB9E7EC}"/>
                </a:ext>
              </a:extLst>
            </p:cNvPr>
            <p:cNvSpPr/>
            <p:nvPr/>
          </p:nvSpPr>
          <p:spPr>
            <a:xfrm>
              <a:off x="8609970" y="2295698"/>
              <a:ext cx="2918780" cy="792465"/>
            </a:xfrm>
            <a:custGeom>
              <a:avLst/>
              <a:gdLst>
                <a:gd name="connsiteX0" fmla="*/ 28801 w 2918780"/>
                <a:gd name="connsiteY0" fmla="*/ 0 h 792465"/>
                <a:gd name="connsiteX1" fmla="*/ 2786700 w 2918780"/>
                <a:gd name="connsiteY1" fmla="*/ 0 h 792465"/>
                <a:gd name="connsiteX2" fmla="*/ 2918780 w 2918780"/>
                <a:gd name="connsiteY2" fmla="*/ 132080 h 792465"/>
                <a:gd name="connsiteX3" fmla="*/ 2918780 w 2918780"/>
                <a:gd name="connsiteY3" fmla="*/ 660385 h 792465"/>
                <a:gd name="connsiteX4" fmla="*/ 2786700 w 2918780"/>
                <a:gd name="connsiteY4" fmla="*/ 792465 h 792465"/>
                <a:gd name="connsiteX5" fmla="*/ 28801 w 2918780"/>
                <a:gd name="connsiteY5" fmla="*/ 792465 h 792465"/>
                <a:gd name="connsiteX6" fmla="*/ 3 w 2918780"/>
                <a:gd name="connsiteY6" fmla="*/ 786651 h 792465"/>
                <a:gd name="connsiteX7" fmla="*/ 22175 w 2918780"/>
                <a:gd name="connsiteY7" fmla="*/ 784416 h 792465"/>
                <a:gd name="connsiteX8" fmla="*/ 338553 w 2918780"/>
                <a:gd name="connsiteY8" fmla="*/ 396233 h 792465"/>
                <a:gd name="connsiteX9" fmla="*/ 22175 w 2918780"/>
                <a:gd name="connsiteY9" fmla="*/ 8050 h 792465"/>
                <a:gd name="connsiteX10" fmla="*/ 0 w 2918780"/>
                <a:gd name="connsiteY10" fmla="*/ 5815 h 7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780" h="792465">
                  <a:moveTo>
                    <a:pt x="28801" y="0"/>
                  </a:moveTo>
                  <a:lnTo>
                    <a:pt x="2786700" y="0"/>
                  </a:lnTo>
                  <a:cubicBezTo>
                    <a:pt x="2859646" y="0"/>
                    <a:pt x="2918780" y="59134"/>
                    <a:pt x="2918780" y="132080"/>
                  </a:cubicBezTo>
                  <a:lnTo>
                    <a:pt x="2918780" y="660385"/>
                  </a:lnTo>
                  <a:cubicBezTo>
                    <a:pt x="2918780" y="733331"/>
                    <a:pt x="2859646" y="792465"/>
                    <a:pt x="2786700" y="792465"/>
                  </a:cubicBezTo>
                  <a:lnTo>
                    <a:pt x="28801" y="792465"/>
                  </a:lnTo>
                  <a:lnTo>
                    <a:pt x="3" y="786651"/>
                  </a:lnTo>
                  <a:lnTo>
                    <a:pt x="22175" y="784416"/>
                  </a:lnTo>
                  <a:cubicBezTo>
                    <a:pt x="202731" y="747469"/>
                    <a:pt x="338553" y="587712"/>
                    <a:pt x="338553" y="396233"/>
                  </a:cubicBezTo>
                  <a:cubicBezTo>
                    <a:pt x="338553" y="204754"/>
                    <a:pt x="202731" y="44998"/>
                    <a:pt x="22175" y="8050"/>
                  </a:cubicBezTo>
                  <a:lnTo>
                    <a:pt x="0" y="5815"/>
                  </a:lnTo>
                  <a:close/>
                </a:path>
              </a:pathLst>
            </a:custGeom>
            <a:solidFill>
              <a:schemeClr val="accent6">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sv-SE" sz="1600" dirty="0">
                  <a:solidFill>
                    <a:schemeClr val="bg1"/>
                  </a:solidFill>
                </a:rPr>
                <a:t>Möjliggöra </a:t>
              </a:r>
            </a:p>
            <a:p>
              <a:pPr algn="ctr"/>
              <a:r>
                <a:rPr lang="sv-SE" sz="1600" dirty="0">
                  <a:solidFill>
                    <a:schemeClr val="bg1"/>
                  </a:solidFill>
                </a:rPr>
                <a:t>mänskliga möten</a:t>
              </a:r>
            </a:p>
          </p:txBody>
        </p:sp>
        <p:sp>
          <p:nvSpPr>
            <p:cNvPr id="14" name="Oval 13">
              <a:extLst>
                <a:ext uri="{FF2B5EF4-FFF2-40B4-BE49-F238E27FC236}">
                  <a16:creationId xmlns:a16="http://schemas.microsoft.com/office/drawing/2014/main" id="{7F40F4B2-11DA-A43F-6B87-7FAC58A3C60E}"/>
                </a:ext>
              </a:extLst>
            </p:cNvPr>
            <p:cNvSpPr/>
            <p:nvPr/>
          </p:nvSpPr>
          <p:spPr>
            <a:xfrm>
              <a:off x="8156056" y="2313727"/>
              <a:ext cx="759007" cy="759007"/>
            </a:xfrm>
            <a:prstGeom prst="ellipse">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800" dirty="0">
                  <a:solidFill>
                    <a:schemeClr val="bg1">
                      <a:lumMod val="95000"/>
                    </a:schemeClr>
                  </a:solidFill>
                </a:rPr>
                <a:t>3</a:t>
              </a:r>
            </a:p>
          </p:txBody>
        </p:sp>
      </p:grpSp>
    </p:spTree>
    <p:extLst>
      <p:ext uri="{BB962C8B-B14F-4D97-AF65-F5344CB8AC3E}">
        <p14:creationId xmlns:p14="http://schemas.microsoft.com/office/powerpoint/2010/main" val="16543505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mountain&#10;&#10;Description automatically generated with low confidence">
            <a:extLst>
              <a:ext uri="{FF2B5EF4-FFF2-40B4-BE49-F238E27FC236}">
                <a16:creationId xmlns:a16="http://schemas.microsoft.com/office/drawing/2014/main" id="{525D4D0C-C44D-F168-628E-064A2F191F27}"/>
              </a:ext>
            </a:extLst>
          </p:cNvPr>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21527" r="21527"/>
          <a:stretch>
            <a:fillRect/>
          </a:stretch>
        </p:blipFill>
        <p:spPr>
          <a:xfrm>
            <a:off x="5865091" y="0"/>
            <a:ext cx="6330084" cy="6859588"/>
          </a:xfrm>
        </p:spPr>
      </p:pic>
      <p:grpSp>
        <p:nvGrpSpPr>
          <p:cNvPr id="17" name="Group 16">
            <a:extLst>
              <a:ext uri="{FF2B5EF4-FFF2-40B4-BE49-F238E27FC236}">
                <a16:creationId xmlns:a16="http://schemas.microsoft.com/office/drawing/2014/main" id="{6851CC25-B4C0-811B-639B-0762E5C6BED6}"/>
              </a:ext>
            </a:extLst>
          </p:cNvPr>
          <p:cNvGrpSpPr/>
          <p:nvPr/>
        </p:nvGrpSpPr>
        <p:grpSpPr>
          <a:xfrm>
            <a:off x="554355" y="1932885"/>
            <a:ext cx="5400693" cy="3564047"/>
            <a:chOff x="564676" y="2390085"/>
            <a:chExt cx="5400693" cy="3564047"/>
          </a:xfrm>
        </p:grpSpPr>
        <p:grpSp>
          <p:nvGrpSpPr>
            <p:cNvPr id="16" name="Group 15">
              <a:extLst>
                <a:ext uri="{FF2B5EF4-FFF2-40B4-BE49-F238E27FC236}">
                  <a16:creationId xmlns:a16="http://schemas.microsoft.com/office/drawing/2014/main" id="{7931504A-53E6-E8DA-350E-6160AC086FCE}"/>
                </a:ext>
              </a:extLst>
            </p:cNvPr>
            <p:cNvGrpSpPr/>
            <p:nvPr/>
          </p:nvGrpSpPr>
          <p:grpSpPr>
            <a:xfrm>
              <a:off x="564676" y="2390085"/>
              <a:ext cx="4702770" cy="3564047"/>
              <a:chOff x="564676" y="2390085"/>
              <a:chExt cx="4702770" cy="3564047"/>
            </a:xfrm>
          </p:grpSpPr>
          <p:grpSp>
            <p:nvGrpSpPr>
              <p:cNvPr id="20" name="Group 19">
                <a:extLst>
                  <a:ext uri="{FF2B5EF4-FFF2-40B4-BE49-F238E27FC236}">
                    <a16:creationId xmlns:a16="http://schemas.microsoft.com/office/drawing/2014/main" id="{7247D612-A2C7-853B-7793-4CE65B7F865E}"/>
                  </a:ext>
                </a:extLst>
              </p:cNvPr>
              <p:cNvGrpSpPr/>
              <p:nvPr/>
            </p:nvGrpSpPr>
            <p:grpSpPr>
              <a:xfrm>
                <a:off x="584950" y="2390085"/>
                <a:ext cx="4682496" cy="994299"/>
                <a:chOff x="759517" y="2210539"/>
                <a:chExt cx="4682496" cy="994299"/>
              </a:xfrm>
            </p:grpSpPr>
            <p:sp>
              <p:nvSpPr>
                <p:cNvPr id="14" name="Freeform: Shape 13">
                  <a:extLst>
                    <a:ext uri="{FF2B5EF4-FFF2-40B4-BE49-F238E27FC236}">
                      <a16:creationId xmlns:a16="http://schemas.microsoft.com/office/drawing/2014/main" id="{9588E38A-0BEA-6A2B-BA7C-4F17789226A7}"/>
                    </a:ext>
                  </a:extLst>
                </p:cNvPr>
                <p:cNvSpPr/>
                <p:nvPr/>
              </p:nvSpPr>
              <p:spPr>
                <a:xfrm>
                  <a:off x="1273462" y="2210539"/>
                  <a:ext cx="4168551" cy="994299"/>
                </a:xfrm>
                <a:custGeom>
                  <a:avLst/>
                  <a:gdLst>
                    <a:gd name="connsiteX0" fmla="*/ 10845 w 4168551"/>
                    <a:gd name="connsiteY0" fmla="*/ 0 h 994299"/>
                    <a:gd name="connsiteX1" fmla="*/ 4002831 w 4168551"/>
                    <a:gd name="connsiteY1" fmla="*/ 0 h 994299"/>
                    <a:gd name="connsiteX2" fmla="*/ 4168551 w 4168551"/>
                    <a:gd name="connsiteY2" fmla="*/ 165720 h 994299"/>
                    <a:gd name="connsiteX3" fmla="*/ 4168551 w 4168551"/>
                    <a:gd name="connsiteY3" fmla="*/ 828579 h 994299"/>
                    <a:gd name="connsiteX4" fmla="*/ 4002831 w 4168551"/>
                    <a:gd name="connsiteY4" fmla="*/ 994299 h 994299"/>
                    <a:gd name="connsiteX5" fmla="*/ 10845 w 4168551"/>
                    <a:gd name="connsiteY5" fmla="*/ 994299 h 994299"/>
                    <a:gd name="connsiteX6" fmla="*/ 0 w 4168551"/>
                    <a:gd name="connsiteY6" fmla="*/ 992110 h 994299"/>
                    <a:gd name="connsiteX7" fmla="*/ 78483 w 4168551"/>
                    <a:gd name="connsiteY7" fmla="*/ 984198 h 994299"/>
                    <a:gd name="connsiteX8" fmla="*/ 475439 w 4168551"/>
                    <a:gd name="connsiteY8" fmla="*/ 497149 h 994299"/>
                    <a:gd name="connsiteX9" fmla="*/ 78483 w 4168551"/>
                    <a:gd name="connsiteY9" fmla="*/ 10100 h 994299"/>
                    <a:gd name="connsiteX10" fmla="*/ 3 w 4168551"/>
                    <a:gd name="connsiteY10" fmla="*/ 2189 h 99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551" h="994299">
                      <a:moveTo>
                        <a:pt x="10845" y="0"/>
                      </a:moveTo>
                      <a:lnTo>
                        <a:pt x="4002831" y="0"/>
                      </a:lnTo>
                      <a:cubicBezTo>
                        <a:pt x="4094356" y="0"/>
                        <a:pt x="4168551" y="74195"/>
                        <a:pt x="4168551" y="165720"/>
                      </a:cubicBezTo>
                      <a:lnTo>
                        <a:pt x="4168551" y="828579"/>
                      </a:lnTo>
                      <a:cubicBezTo>
                        <a:pt x="4168551" y="920104"/>
                        <a:pt x="4094356" y="994299"/>
                        <a:pt x="4002831" y="994299"/>
                      </a:cubicBezTo>
                      <a:lnTo>
                        <a:pt x="10845" y="994299"/>
                      </a:lnTo>
                      <a:lnTo>
                        <a:pt x="0" y="992110"/>
                      </a:lnTo>
                      <a:lnTo>
                        <a:pt x="78483" y="984198"/>
                      </a:lnTo>
                      <a:cubicBezTo>
                        <a:pt x="305026" y="937841"/>
                        <a:pt x="475439" y="737396"/>
                        <a:pt x="475439" y="497149"/>
                      </a:cubicBezTo>
                      <a:cubicBezTo>
                        <a:pt x="475439" y="256902"/>
                        <a:pt x="305026" y="56458"/>
                        <a:pt x="78483" y="10100"/>
                      </a:cubicBezTo>
                      <a:lnTo>
                        <a:pt x="3" y="2189"/>
                      </a:ln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719138"/>
                  <a:r>
                    <a:rPr lang="en-SE" sz="1600" dirty="0"/>
                    <a:t>Det </a:t>
                  </a:r>
                  <a:r>
                    <a:rPr lang="en-SE" sz="1600" dirty="0" err="1"/>
                    <a:t>kostar</a:t>
                  </a:r>
                  <a:r>
                    <a:rPr lang="en-SE" sz="1600" dirty="0"/>
                    <a:t> </a:t>
                  </a:r>
                  <a:r>
                    <a:rPr lang="en-SE" sz="1600" dirty="0" err="1"/>
                    <a:t>pengar</a:t>
                  </a:r>
                  <a:endParaRPr lang="en-SE" sz="1600" dirty="0"/>
                </a:p>
              </p:txBody>
            </p:sp>
            <p:sp>
              <p:nvSpPr>
                <p:cNvPr id="15" name="Oval 14">
                  <a:extLst>
                    <a:ext uri="{FF2B5EF4-FFF2-40B4-BE49-F238E27FC236}">
                      <a16:creationId xmlns:a16="http://schemas.microsoft.com/office/drawing/2014/main" id="{D8EA9672-0CF5-32A2-0DFD-37C4B9075665}"/>
                    </a:ext>
                  </a:extLst>
                </p:cNvPr>
                <p:cNvSpPr/>
                <p:nvPr/>
              </p:nvSpPr>
              <p:spPr>
                <a:xfrm>
                  <a:off x="759517" y="2251716"/>
                  <a:ext cx="911943" cy="911943"/>
                </a:xfrm>
                <a:prstGeom prst="ellipse">
                  <a:avLst/>
                </a:prstGeom>
                <a:solidFill>
                  <a:schemeClr val="bg1"/>
                </a:solidFill>
                <a:ln w="28575">
                  <a:solidFill>
                    <a:srgbClr val="2B3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b="1" dirty="0">
                      <a:solidFill>
                        <a:srgbClr val="2B384C"/>
                      </a:solidFill>
                    </a:rPr>
                    <a:t>1</a:t>
                  </a:r>
                </a:p>
              </p:txBody>
            </p:sp>
          </p:grpSp>
          <p:grpSp>
            <p:nvGrpSpPr>
              <p:cNvPr id="21" name="Group 20">
                <a:extLst>
                  <a:ext uri="{FF2B5EF4-FFF2-40B4-BE49-F238E27FC236}">
                    <a16:creationId xmlns:a16="http://schemas.microsoft.com/office/drawing/2014/main" id="{B653EF6C-A474-105A-321A-51757E0E4CE4}"/>
                  </a:ext>
                </a:extLst>
              </p:cNvPr>
              <p:cNvGrpSpPr/>
              <p:nvPr/>
            </p:nvGrpSpPr>
            <p:grpSpPr>
              <a:xfrm>
                <a:off x="1098894" y="3464280"/>
                <a:ext cx="4168552" cy="1380183"/>
                <a:chOff x="1273461" y="2210539"/>
                <a:chExt cx="4168552" cy="1380183"/>
              </a:xfrm>
              <a:solidFill>
                <a:schemeClr val="accent6">
                  <a:lumMod val="50000"/>
                </a:schemeClr>
              </a:solidFill>
            </p:grpSpPr>
            <p:sp>
              <p:nvSpPr>
                <p:cNvPr id="6" name="Freeform: Shape 5">
                  <a:extLst>
                    <a:ext uri="{FF2B5EF4-FFF2-40B4-BE49-F238E27FC236}">
                      <a16:creationId xmlns:a16="http://schemas.microsoft.com/office/drawing/2014/main" id="{072C2330-2E52-7BC6-2B3E-54D8454C817F}"/>
                    </a:ext>
                  </a:extLst>
                </p:cNvPr>
                <p:cNvSpPr/>
                <p:nvPr/>
              </p:nvSpPr>
              <p:spPr>
                <a:xfrm rot="10800000">
                  <a:off x="1273461" y="2924370"/>
                  <a:ext cx="3256607" cy="666352"/>
                </a:xfrm>
                <a:custGeom>
                  <a:avLst/>
                  <a:gdLst>
                    <a:gd name="connsiteX0" fmla="*/ 10845 w 4168551"/>
                    <a:gd name="connsiteY0" fmla="*/ 0 h 994299"/>
                    <a:gd name="connsiteX1" fmla="*/ 4002831 w 4168551"/>
                    <a:gd name="connsiteY1" fmla="*/ 0 h 994299"/>
                    <a:gd name="connsiteX2" fmla="*/ 4168551 w 4168551"/>
                    <a:gd name="connsiteY2" fmla="*/ 165720 h 994299"/>
                    <a:gd name="connsiteX3" fmla="*/ 4168551 w 4168551"/>
                    <a:gd name="connsiteY3" fmla="*/ 828579 h 994299"/>
                    <a:gd name="connsiteX4" fmla="*/ 4002831 w 4168551"/>
                    <a:gd name="connsiteY4" fmla="*/ 994299 h 994299"/>
                    <a:gd name="connsiteX5" fmla="*/ 10845 w 4168551"/>
                    <a:gd name="connsiteY5" fmla="*/ 994299 h 994299"/>
                    <a:gd name="connsiteX6" fmla="*/ 0 w 4168551"/>
                    <a:gd name="connsiteY6" fmla="*/ 992110 h 994299"/>
                    <a:gd name="connsiteX7" fmla="*/ 78483 w 4168551"/>
                    <a:gd name="connsiteY7" fmla="*/ 984198 h 994299"/>
                    <a:gd name="connsiteX8" fmla="*/ 475439 w 4168551"/>
                    <a:gd name="connsiteY8" fmla="*/ 497149 h 994299"/>
                    <a:gd name="connsiteX9" fmla="*/ 78483 w 4168551"/>
                    <a:gd name="connsiteY9" fmla="*/ 10100 h 994299"/>
                    <a:gd name="connsiteX10" fmla="*/ 3 w 4168551"/>
                    <a:gd name="connsiteY10" fmla="*/ 2189 h 99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551" h="994299">
                      <a:moveTo>
                        <a:pt x="10845" y="0"/>
                      </a:moveTo>
                      <a:lnTo>
                        <a:pt x="4002831" y="0"/>
                      </a:lnTo>
                      <a:cubicBezTo>
                        <a:pt x="4094356" y="0"/>
                        <a:pt x="4168551" y="74195"/>
                        <a:pt x="4168551" y="165720"/>
                      </a:cubicBezTo>
                      <a:lnTo>
                        <a:pt x="4168551" y="828579"/>
                      </a:lnTo>
                      <a:cubicBezTo>
                        <a:pt x="4168551" y="920104"/>
                        <a:pt x="4094356" y="994299"/>
                        <a:pt x="4002831" y="994299"/>
                      </a:cubicBezTo>
                      <a:lnTo>
                        <a:pt x="10845" y="994299"/>
                      </a:lnTo>
                      <a:lnTo>
                        <a:pt x="0" y="992110"/>
                      </a:lnTo>
                      <a:lnTo>
                        <a:pt x="78483" y="984198"/>
                      </a:lnTo>
                      <a:cubicBezTo>
                        <a:pt x="305026" y="937841"/>
                        <a:pt x="475439" y="737396"/>
                        <a:pt x="475439" y="497149"/>
                      </a:cubicBezTo>
                      <a:cubicBezTo>
                        <a:pt x="475439" y="256902"/>
                        <a:pt x="305026" y="56458"/>
                        <a:pt x="78483" y="10100"/>
                      </a:cubicBezTo>
                      <a:lnTo>
                        <a:pt x="3" y="2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sz="1400" b="1" i="1" dirty="0"/>
                </a:p>
              </p:txBody>
            </p:sp>
            <p:sp>
              <p:nvSpPr>
                <p:cNvPr id="3" name="Freeform: Shape 2">
                  <a:extLst>
                    <a:ext uri="{FF2B5EF4-FFF2-40B4-BE49-F238E27FC236}">
                      <a16:creationId xmlns:a16="http://schemas.microsoft.com/office/drawing/2014/main" id="{578A0D32-92AD-6099-4B8A-F63E3D9644C3}"/>
                    </a:ext>
                  </a:extLst>
                </p:cNvPr>
                <p:cNvSpPr/>
                <p:nvPr/>
              </p:nvSpPr>
              <p:spPr>
                <a:xfrm>
                  <a:off x="2185405" y="2907224"/>
                  <a:ext cx="3256607" cy="677843"/>
                </a:xfrm>
                <a:custGeom>
                  <a:avLst/>
                  <a:gdLst>
                    <a:gd name="connsiteX0" fmla="*/ 10845 w 4168551"/>
                    <a:gd name="connsiteY0" fmla="*/ 0 h 994299"/>
                    <a:gd name="connsiteX1" fmla="*/ 4002831 w 4168551"/>
                    <a:gd name="connsiteY1" fmla="*/ 0 h 994299"/>
                    <a:gd name="connsiteX2" fmla="*/ 4168551 w 4168551"/>
                    <a:gd name="connsiteY2" fmla="*/ 165720 h 994299"/>
                    <a:gd name="connsiteX3" fmla="*/ 4168551 w 4168551"/>
                    <a:gd name="connsiteY3" fmla="*/ 828579 h 994299"/>
                    <a:gd name="connsiteX4" fmla="*/ 4002831 w 4168551"/>
                    <a:gd name="connsiteY4" fmla="*/ 994299 h 994299"/>
                    <a:gd name="connsiteX5" fmla="*/ 10845 w 4168551"/>
                    <a:gd name="connsiteY5" fmla="*/ 994299 h 994299"/>
                    <a:gd name="connsiteX6" fmla="*/ 0 w 4168551"/>
                    <a:gd name="connsiteY6" fmla="*/ 992110 h 994299"/>
                    <a:gd name="connsiteX7" fmla="*/ 78483 w 4168551"/>
                    <a:gd name="connsiteY7" fmla="*/ 984198 h 994299"/>
                    <a:gd name="connsiteX8" fmla="*/ 475439 w 4168551"/>
                    <a:gd name="connsiteY8" fmla="*/ 497149 h 994299"/>
                    <a:gd name="connsiteX9" fmla="*/ 78483 w 4168551"/>
                    <a:gd name="connsiteY9" fmla="*/ 10100 h 994299"/>
                    <a:gd name="connsiteX10" fmla="*/ 3 w 4168551"/>
                    <a:gd name="connsiteY10" fmla="*/ 2189 h 99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551" h="994299">
                      <a:moveTo>
                        <a:pt x="10845" y="0"/>
                      </a:moveTo>
                      <a:lnTo>
                        <a:pt x="4002831" y="0"/>
                      </a:lnTo>
                      <a:cubicBezTo>
                        <a:pt x="4094356" y="0"/>
                        <a:pt x="4168551" y="74195"/>
                        <a:pt x="4168551" y="165720"/>
                      </a:cubicBezTo>
                      <a:lnTo>
                        <a:pt x="4168551" y="828579"/>
                      </a:lnTo>
                      <a:cubicBezTo>
                        <a:pt x="4168551" y="920104"/>
                        <a:pt x="4094356" y="994299"/>
                        <a:pt x="4002831" y="994299"/>
                      </a:cubicBezTo>
                      <a:lnTo>
                        <a:pt x="10845" y="994299"/>
                      </a:lnTo>
                      <a:lnTo>
                        <a:pt x="0" y="992110"/>
                      </a:lnTo>
                      <a:lnTo>
                        <a:pt x="78483" y="984198"/>
                      </a:lnTo>
                      <a:cubicBezTo>
                        <a:pt x="305026" y="937841"/>
                        <a:pt x="475439" y="737396"/>
                        <a:pt x="475439" y="497149"/>
                      </a:cubicBezTo>
                      <a:cubicBezTo>
                        <a:pt x="475439" y="256902"/>
                        <a:pt x="305026" y="56458"/>
                        <a:pt x="78483" y="10100"/>
                      </a:cubicBezTo>
                      <a:lnTo>
                        <a:pt x="3" y="2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sz="1400" b="1" i="1" dirty="0"/>
                </a:p>
              </p:txBody>
            </p:sp>
            <p:sp>
              <p:nvSpPr>
                <p:cNvPr id="22" name="Freeform: Shape 21">
                  <a:extLst>
                    <a:ext uri="{FF2B5EF4-FFF2-40B4-BE49-F238E27FC236}">
                      <a16:creationId xmlns:a16="http://schemas.microsoft.com/office/drawing/2014/main" id="{4B34F815-5FFB-AF32-AC18-F1D993B93338}"/>
                    </a:ext>
                  </a:extLst>
                </p:cNvPr>
                <p:cNvSpPr/>
                <p:nvPr/>
              </p:nvSpPr>
              <p:spPr>
                <a:xfrm>
                  <a:off x="1273462" y="2210539"/>
                  <a:ext cx="4168551" cy="994299"/>
                </a:xfrm>
                <a:custGeom>
                  <a:avLst/>
                  <a:gdLst>
                    <a:gd name="connsiteX0" fmla="*/ 10845 w 4168551"/>
                    <a:gd name="connsiteY0" fmla="*/ 0 h 994299"/>
                    <a:gd name="connsiteX1" fmla="*/ 4002831 w 4168551"/>
                    <a:gd name="connsiteY1" fmla="*/ 0 h 994299"/>
                    <a:gd name="connsiteX2" fmla="*/ 4168551 w 4168551"/>
                    <a:gd name="connsiteY2" fmla="*/ 165720 h 994299"/>
                    <a:gd name="connsiteX3" fmla="*/ 4168551 w 4168551"/>
                    <a:gd name="connsiteY3" fmla="*/ 828579 h 994299"/>
                    <a:gd name="connsiteX4" fmla="*/ 4002831 w 4168551"/>
                    <a:gd name="connsiteY4" fmla="*/ 994299 h 994299"/>
                    <a:gd name="connsiteX5" fmla="*/ 10845 w 4168551"/>
                    <a:gd name="connsiteY5" fmla="*/ 994299 h 994299"/>
                    <a:gd name="connsiteX6" fmla="*/ 0 w 4168551"/>
                    <a:gd name="connsiteY6" fmla="*/ 992110 h 994299"/>
                    <a:gd name="connsiteX7" fmla="*/ 78483 w 4168551"/>
                    <a:gd name="connsiteY7" fmla="*/ 984198 h 994299"/>
                    <a:gd name="connsiteX8" fmla="*/ 475439 w 4168551"/>
                    <a:gd name="connsiteY8" fmla="*/ 497149 h 994299"/>
                    <a:gd name="connsiteX9" fmla="*/ 78483 w 4168551"/>
                    <a:gd name="connsiteY9" fmla="*/ 10100 h 994299"/>
                    <a:gd name="connsiteX10" fmla="*/ 3 w 4168551"/>
                    <a:gd name="connsiteY10" fmla="*/ 2189 h 99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551" h="994299">
                      <a:moveTo>
                        <a:pt x="10845" y="0"/>
                      </a:moveTo>
                      <a:lnTo>
                        <a:pt x="4002831" y="0"/>
                      </a:lnTo>
                      <a:cubicBezTo>
                        <a:pt x="4094356" y="0"/>
                        <a:pt x="4168551" y="74195"/>
                        <a:pt x="4168551" y="165720"/>
                      </a:cubicBezTo>
                      <a:lnTo>
                        <a:pt x="4168551" y="828579"/>
                      </a:lnTo>
                      <a:cubicBezTo>
                        <a:pt x="4168551" y="920104"/>
                        <a:pt x="4094356" y="994299"/>
                        <a:pt x="4002831" y="994299"/>
                      </a:cubicBezTo>
                      <a:lnTo>
                        <a:pt x="10845" y="994299"/>
                      </a:lnTo>
                      <a:lnTo>
                        <a:pt x="0" y="992110"/>
                      </a:lnTo>
                      <a:lnTo>
                        <a:pt x="78483" y="984198"/>
                      </a:lnTo>
                      <a:cubicBezTo>
                        <a:pt x="305026" y="937841"/>
                        <a:pt x="475439" y="737396"/>
                        <a:pt x="475439" y="497149"/>
                      </a:cubicBezTo>
                      <a:cubicBezTo>
                        <a:pt x="475439" y="256902"/>
                        <a:pt x="305026" y="56458"/>
                        <a:pt x="78483" y="10100"/>
                      </a:cubicBezTo>
                      <a:lnTo>
                        <a:pt x="3" y="2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1400" dirty="0"/>
                </a:p>
              </p:txBody>
            </p:sp>
          </p:grpSp>
          <p:sp>
            <p:nvSpPr>
              <p:cNvPr id="7" name="Oval 6">
                <a:extLst>
                  <a:ext uri="{FF2B5EF4-FFF2-40B4-BE49-F238E27FC236}">
                    <a16:creationId xmlns:a16="http://schemas.microsoft.com/office/drawing/2014/main" id="{FCE891A5-C40D-9BF6-F97C-44B436C05165}"/>
                  </a:ext>
                </a:extLst>
              </p:cNvPr>
              <p:cNvSpPr/>
              <p:nvPr/>
            </p:nvSpPr>
            <p:spPr>
              <a:xfrm>
                <a:off x="564676" y="3464279"/>
                <a:ext cx="1013753" cy="1004959"/>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400"/>
              </a:p>
            </p:txBody>
          </p:sp>
          <p:grpSp>
            <p:nvGrpSpPr>
              <p:cNvPr id="24" name="Group 23">
                <a:extLst>
                  <a:ext uri="{FF2B5EF4-FFF2-40B4-BE49-F238E27FC236}">
                    <a16:creationId xmlns:a16="http://schemas.microsoft.com/office/drawing/2014/main" id="{779B2580-D0D6-28E5-09D4-B51F24F2576C}"/>
                  </a:ext>
                </a:extLst>
              </p:cNvPr>
              <p:cNvGrpSpPr/>
              <p:nvPr/>
            </p:nvGrpSpPr>
            <p:grpSpPr>
              <a:xfrm>
                <a:off x="584950" y="4959833"/>
                <a:ext cx="4682496" cy="994299"/>
                <a:chOff x="759517" y="1954371"/>
                <a:chExt cx="4682496" cy="994299"/>
              </a:xfrm>
              <a:solidFill>
                <a:schemeClr val="accent6">
                  <a:lumMod val="50000"/>
                </a:schemeClr>
              </a:solidFill>
            </p:grpSpPr>
            <p:sp>
              <p:nvSpPr>
                <p:cNvPr id="25" name="Freeform: Shape 24">
                  <a:extLst>
                    <a:ext uri="{FF2B5EF4-FFF2-40B4-BE49-F238E27FC236}">
                      <a16:creationId xmlns:a16="http://schemas.microsoft.com/office/drawing/2014/main" id="{E89FE358-1FEF-59FA-5998-38A9F6005D06}"/>
                    </a:ext>
                  </a:extLst>
                </p:cNvPr>
                <p:cNvSpPr/>
                <p:nvPr/>
              </p:nvSpPr>
              <p:spPr>
                <a:xfrm>
                  <a:off x="1273462" y="1954371"/>
                  <a:ext cx="4168551" cy="994299"/>
                </a:xfrm>
                <a:custGeom>
                  <a:avLst/>
                  <a:gdLst>
                    <a:gd name="connsiteX0" fmla="*/ 10845 w 4168551"/>
                    <a:gd name="connsiteY0" fmla="*/ 0 h 994299"/>
                    <a:gd name="connsiteX1" fmla="*/ 4002831 w 4168551"/>
                    <a:gd name="connsiteY1" fmla="*/ 0 h 994299"/>
                    <a:gd name="connsiteX2" fmla="*/ 4168551 w 4168551"/>
                    <a:gd name="connsiteY2" fmla="*/ 165720 h 994299"/>
                    <a:gd name="connsiteX3" fmla="*/ 4168551 w 4168551"/>
                    <a:gd name="connsiteY3" fmla="*/ 828579 h 994299"/>
                    <a:gd name="connsiteX4" fmla="*/ 4002831 w 4168551"/>
                    <a:gd name="connsiteY4" fmla="*/ 994299 h 994299"/>
                    <a:gd name="connsiteX5" fmla="*/ 10845 w 4168551"/>
                    <a:gd name="connsiteY5" fmla="*/ 994299 h 994299"/>
                    <a:gd name="connsiteX6" fmla="*/ 0 w 4168551"/>
                    <a:gd name="connsiteY6" fmla="*/ 992110 h 994299"/>
                    <a:gd name="connsiteX7" fmla="*/ 78483 w 4168551"/>
                    <a:gd name="connsiteY7" fmla="*/ 984198 h 994299"/>
                    <a:gd name="connsiteX8" fmla="*/ 475439 w 4168551"/>
                    <a:gd name="connsiteY8" fmla="*/ 497149 h 994299"/>
                    <a:gd name="connsiteX9" fmla="*/ 78483 w 4168551"/>
                    <a:gd name="connsiteY9" fmla="*/ 10100 h 994299"/>
                    <a:gd name="connsiteX10" fmla="*/ 3 w 4168551"/>
                    <a:gd name="connsiteY10" fmla="*/ 2189 h 99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551" h="994299">
                      <a:moveTo>
                        <a:pt x="10845" y="0"/>
                      </a:moveTo>
                      <a:lnTo>
                        <a:pt x="4002831" y="0"/>
                      </a:lnTo>
                      <a:cubicBezTo>
                        <a:pt x="4094356" y="0"/>
                        <a:pt x="4168551" y="74195"/>
                        <a:pt x="4168551" y="165720"/>
                      </a:cubicBezTo>
                      <a:lnTo>
                        <a:pt x="4168551" y="828579"/>
                      </a:lnTo>
                      <a:cubicBezTo>
                        <a:pt x="4168551" y="920104"/>
                        <a:pt x="4094356" y="994299"/>
                        <a:pt x="4002831" y="994299"/>
                      </a:cubicBezTo>
                      <a:lnTo>
                        <a:pt x="10845" y="994299"/>
                      </a:lnTo>
                      <a:lnTo>
                        <a:pt x="0" y="992110"/>
                      </a:lnTo>
                      <a:lnTo>
                        <a:pt x="78483" y="984198"/>
                      </a:lnTo>
                      <a:cubicBezTo>
                        <a:pt x="305026" y="937841"/>
                        <a:pt x="475439" y="737396"/>
                        <a:pt x="475439" y="497149"/>
                      </a:cubicBezTo>
                      <a:cubicBezTo>
                        <a:pt x="475439" y="256902"/>
                        <a:pt x="305026" y="56458"/>
                        <a:pt x="78483" y="10100"/>
                      </a:cubicBezTo>
                      <a:lnTo>
                        <a:pt x="3" y="218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719138"/>
                  <a:r>
                    <a:rPr lang="en-SE" sz="1600" dirty="0" err="1"/>
                    <a:t>Stjäl</a:t>
                  </a:r>
                  <a:r>
                    <a:rPr lang="en-SE" sz="1600" dirty="0"/>
                    <a:t> </a:t>
                  </a:r>
                  <a:r>
                    <a:rPr lang="en-SE" sz="1600" dirty="0" err="1"/>
                    <a:t>inte</a:t>
                  </a:r>
                  <a:r>
                    <a:rPr lang="en-SE" sz="1600" dirty="0"/>
                    <a:t> </a:t>
                  </a:r>
                  <a:r>
                    <a:rPr lang="en-SE" sz="1600" dirty="0" err="1"/>
                    <a:t>resurser</a:t>
                  </a:r>
                  <a:r>
                    <a:rPr lang="en-SE" sz="1600" dirty="0"/>
                    <a:t> </a:t>
                  </a:r>
                  <a:r>
                    <a:rPr lang="en-SE" sz="1600" dirty="0" err="1"/>
                    <a:t>från</a:t>
                  </a:r>
                  <a:r>
                    <a:rPr lang="en-SE" sz="1600" dirty="0"/>
                    <a:t> den</a:t>
                  </a:r>
                  <a:br>
                    <a:rPr lang="en-SE" sz="1600" dirty="0"/>
                  </a:br>
                  <a:r>
                    <a:rPr lang="en-SE" sz="1600" dirty="0" err="1"/>
                    <a:t>ordinarie</a:t>
                  </a:r>
                  <a:r>
                    <a:rPr lang="en-SE" sz="1600" dirty="0"/>
                    <a:t> </a:t>
                  </a:r>
                  <a:r>
                    <a:rPr lang="en-SE" sz="1600" dirty="0" err="1"/>
                    <a:t>verksamheten</a:t>
                  </a:r>
                  <a:endParaRPr lang="en-SE" sz="1600" b="1" i="1" dirty="0"/>
                </a:p>
              </p:txBody>
            </p:sp>
            <p:sp>
              <p:nvSpPr>
                <p:cNvPr id="26" name="Oval 25">
                  <a:extLst>
                    <a:ext uri="{FF2B5EF4-FFF2-40B4-BE49-F238E27FC236}">
                      <a16:creationId xmlns:a16="http://schemas.microsoft.com/office/drawing/2014/main" id="{670985A1-2258-DC5A-DA31-1CE9BDA39B31}"/>
                    </a:ext>
                  </a:extLst>
                </p:cNvPr>
                <p:cNvSpPr/>
                <p:nvPr/>
              </p:nvSpPr>
              <p:spPr>
                <a:xfrm>
                  <a:off x="759517" y="1995548"/>
                  <a:ext cx="911943" cy="911943"/>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b="1" dirty="0">
                      <a:solidFill>
                        <a:schemeClr val="accent6">
                          <a:lumMod val="75000"/>
                        </a:schemeClr>
                      </a:solidFill>
                    </a:rPr>
                    <a:t>3</a:t>
                  </a:r>
                </a:p>
              </p:txBody>
            </p:sp>
          </p:grpSp>
          <p:sp>
            <p:nvSpPr>
              <p:cNvPr id="9" name="Oval 8">
                <a:extLst>
                  <a:ext uri="{FF2B5EF4-FFF2-40B4-BE49-F238E27FC236}">
                    <a16:creationId xmlns:a16="http://schemas.microsoft.com/office/drawing/2014/main" id="{E7BD4322-850A-FB5A-A49C-E1BD137B63F5}"/>
                  </a:ext>
                </a:extLst>
              </p:cNvPr>
              <p:cNvSpPr/>
              <p:nvPr/>
            </p:nvSpPr>
            <p:spPr>
              <a:xfrm>
                <a:off x="584950" y="3505457"/>
                <a:ext cx="911943" cy="911943"/>
              </a:xfrm>
              <a:prstGeom prst="ellipse">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b="1" dirty="0">
                    <a:solidFill>
                      <a:schemeClr val="accent6">
                        <a:lumMod val="50000"/>
                      </a:schemeClr>
                    </a:solidFill>
                  </a:rPr>
                  <a:t>2</a:t>
                </a:r>
              </a:p>
            </p:txBody>
          </p:sp>
        </p:grpSp>
        <p:sp>
          <p:nvSpPr>
            <p:cNvPr id="13" name="TextBox 12">
              <a:extLst>
                <a:ext uri="{FF2B5EF4-FFF2-40B4-BE49-F238E27FC236}">
                  <a16:creationId xmlns:a16="http://schemas.microsoft.com/office/drawing/2014/main" id="{BCFFC2F9-3E51-50C8-53F3-24F3177FC1A9}"/>
                </a:ext>
              </a:extLst>
            </p:cNvPr>
            <p:cNvSpPr txBox="1"/>
            <p:nvPr/>
          </p:nvSpPr>
          <p:spPr>
            <a:xfrm>
              <a:off x="1886320" y="3637370"/>
              <a:ext cx="4079049" cy="1077218"/>
            </a:xfrm>
            <a:prstGeom prst="rect">
              <a:avLst/>
            </a:prstGeom>
            <a:noFill/>
          </p:spPr>
          <p:txBody>
            <a:bodyPr wrap="square">
              <a:spAutoFit/>
            </a:bodyPr>
            <a:lstStyle/>
            <a:p>
              <a:pPr marR="0" lvl="0" defTabSz="1039307" rtl="0" eaLnBrk="1" fontAlgn="auto" latinLnBrk="0" hangingPunct="1">
                <a:lnSpc>
                  <a:spcPct val="100000"/>
                </a:lnSpc>
                <a:spcBef>
                  <a:spcPts val="0"/>
                </a:spcBef>
                <a:spcAft>
                  <a:spcPts val="0"/>
                </a:spcAft>
                <a:buClrTx/>
                <a:buSzTx/>
                <a:tabLst/>
                <a:defRPr/>
              </a:pPr>
              <a:r>
                <a:rPr kumimoji="0" lang="sv-SE" sz="1600" u="none" strike="noStrike" kern="1200" cap="none" spc="0" normalizeH="0" baseline="0" noProof="0" dirty="0">
                  <a:ln>
                    <a:noFill/>
                  </a:ln>
                  <a:solidFill>
                    <a:srgbClr val="FFFFFF"/>
                  </a:solidFill>
                  <a:effectLst/>
                  <a:uLnTx/>
                  <a:uFillTx/>
                  <a:latin typeface="Arial" panose="020B0604020202020204"/>
                  <a:ea typeface="+mn-ea"/>
                  <a:cs typeface="+mn-cs"/>
                </a:rPr>
                <a:t>Det krävs en organisation som </a:t>
              </a:r>
            </a:p>
            <a:p>
              <a:pPr marL="285750" marR="0" lvl="0" indent="-285750"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1" u="none" strike="noStrike" kern="1200" cap="none" spc="0" normalizeH="0" baseline="0" noProof="0" dirty="0">
                  <a:ln>
                    <a:noFill/>
                  </a:ln>
                  <a:solidFill>
                    <a:srgbClr val="FFFFFF"/>
                  </a:solidFill>
                  <a:effectLst/>
                  <a:uLnTx/>
                  <a:uFillTx/>
                  <a:latin typeface="Arial" panose="020B0604020202020204"/>
                  <a:ea typeface="+mn-ea"/>
                  <a:cs typeface="+mn-cs"/>
                </a:rPr>
                <a:t>M</a:t>
              </a:r>
              <a:r>
                <a:rPr kumimoji="0" lang="en-SE" sz="1600" b="1" u="none" strike="noStrike" kern="1200" cap="none" spc="0" normalizeH="0" baseline="0" noProof="0" dirty="0" err="1">
                  <a:ln>
                    <a:noFill/>
                  </a:ln>
                  <a:solidFill>
                    <a:srgbClr val="FFFFFF"/>
                  </a:solidFill>
                  <a:effectLst/>
                  <a:uLnTx/>
                  <a:uFillTx/>
                  <a:latin typeface="Arial" panose="020B0604020202020204"/>
                  <a:ea typeface="+mn-ea"/>
                  <a:cs typeface="+mn-cs"/>
                </a:rPr>
                <a:t>ät</a:t>
              </a:r>
              <a:r>
                <a:rPr lang="en-SE" sz="1600" b="1" dirty="0">
                  <a:solidFill>
                    <a:srgbClr val="FFFFFF"/>
                  </a:solidFill>
                  <a:latin typeface="Arial" panose="020B0604020202020204"/>
                </a:rPr>
                <a:t>er</a:t>
              </a:r>
              <a:endParaRPr kumimoji="0" lang="en-SE" sz="1600" b="1"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dirty="0">
                  <a:solidFill>
                    <a:srgbClr val="FFFFFF"/>
                  </a:solidFill>
                  <a:latin typeface="Arial" panose="020B0604020202020204"/>
                </a:rPr>
                <a:t>F</a:t>
              </a:r>
              <a:r>
                <a:rPr lang="en-SE" sz="1600" b="1" dirty="0" err="1">
                  <a:solidFill>
                    <a:srgbClr val="FFFFFF"/>
                  </a:solidFill>
                  <a:latin typeface="Arial" panose="020B0604020202020204"/>
                </a:rPr>
                <a:t>öljer</a:t>
              </a:r>
              <a:r>
                <a:rPr lang="en-SE" sz="1600" b="1" dirty="0">
                  <a:solidFill>
                    <a:srgbClr val="FFFFFF"/>
                  </a:solidFill>
                  <a:latin typeface="Arial" panose="020B0604020202020204"/>
                </a:rPr>
                <a:t> </a:t>
              </a:r>
              <a:r>
                <a:rPr lang="en-SE" sz="1600" b="1" dirty="0" err="1">
                  <a:solidFill>
                    <a:srgbClr val="FFFFFF"/>
                  </a:solidFill>
                  <a:latin typeface="Arial" panose="020B0604020202020204"/>
                </a:rPr>
                <a:t>upp</a:t>
              </a:r>
              <a:endParaRPr lang="en-SE" sz="1600" b="1" dirty="0">
                <a:solidFill>
                  <a:srgbClr val="FFFFFF"/>
                </a:solidFill>
                <a:latin typeface="Arial" panose="020B0604020202020204"/>
              </a:endParaRPr>
            </a:p>
            <a:p>
              <a:pPr marL="285750" marR="0" lvl="0" indent="-285750"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E" sz="1600" b="1" u="none" strike="noStrike" kern="1200" cap="none" spc="0" normalizeH="0" baseline="0" noProof="0" dirty="0" err="1">
                  <a:ln>
                    <a:noFill/>
                  </a:ln>
                  <a:solidFill>
                    <a:srgbClr val="FFFFFF"/>
                  </a:solidFill>
                  <a:effectLst/>
                  <a:uLnTx/>
                  <a:uFillTx/>
                  <a:latin typeface="Arial" panose="020B0604020202020204"/>
                  <a:ea typeface="+mn-ea"/>
                  <a:cs typeface="+mn-cs"/>
                </a:rPr>
                <a:t>kommunicerar</a:t>
              </a:r>
              <a:endParaRPr kumimoji="0" lang="en-SE" sz="1600" b="1"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custDataLst>
      <p:custData r:id="rId1"/>
      <p:custData r:id="rId2"/>
    </p:custDataLst>
    <p:extLst>
      <p:ext uri="{BB962C8B-B14F-4D97-AF65-F5344CB8AC3E}">
        <p14:creationId xmlns:p14="http://schemas.microsoft.com/office/powerpoint/2010/main" val="22585142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elescope at top of the Eiffel Tower looking down out at the city">
            <a:extLst>
              <a:ext uri="{FF2B5EF4-FFF2-40B4-BE49-F238E27FC236}">
                <a16:creationId xmlns:a16="http://schemas.microsoft.com/office/drawing/2014/main" id="{DCAC247C-90FC-F833-B0CA-3F040FED0EA4}"/>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8888" b="8888"/>
          <a:stretch>
            <a:fillRect/>
          </a:stretch>
        </p:blipFill>
        <p:spPr/>
      </p:pic>
      <p:sp>
        <p:nvSpPr>
          <p:cNvPr id="5" name="Arrow: Pentagon 4">
            <a:extLst>
              <a:ext uri="{FF2B5EF4-FFF2-40B4-BE49-F238E27FC236}">
                <a16:creationId xmlns:a16="http://schemas.microsoft.com/office/drawing/2014/main" id="{FC68B854-DC9C-0925-D03C-13FD4DDF15CF}"/>
              </a:ext>
            </a:extLst>
          </p:cNvPr>
          <p:cNvSpPr/>
          <p:nvPr/>
        </p:nvSpPr>
        <p:spPr>
          <a:xfrm>
            <a:off x="3833140" y="4658156"/>
            <a:ext cx="3293609" cy="1414914"/>
          </a:xfrm>
          <a:prstGeom prst="homePlate">
            <a:avLst>
              <a:gd name="adj" fmla="val 0"/>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En möjliggörande organisation</a:t>
            </a:r>
          </a:p>
        </p:txBody>
      </p:sp>
      <p:grpSp>
        <p:nvGrpSpPr>
          <p:cNvPr id="6" name="Group 5">
            <a:extLst>
              <a:ext uri="{FF2B5EF4-FFF2-40B4-BE49-F238E27FC236}">
                <a16:creationId xmlns:a16="http://schemas.microsoft.com/office/drawing/2014/main" id="{A8E73B44-EBD3-A96E-2044-0F26FD9F0FDF}"/>
              </a:ext>
            </a:extLst>
          </p:cNvPr>
          <p:cNvGrpSpPr/>
          <p:nvPr/>
        </p:nvGrpSpPr>
        <p:grpSpPr>
          <a:xfrm>
            <a:off x="1877901" y="402060"/>
            <a:ext cx="3273552" cy="3730198"/>
            <a:chOff x="7845552" y="1501168"/>
            <a:chExt cx="3273552" cy="3730198"/>
          </a:xfrm>
        </p:grpSpPr>
        <p:sp>
          <p:nvSpPr>
            <p:cNvPr id="7" name="Oval 6">
              <a:extLst>
                <a:ext uri="{FF2B5EF4-FFF2-40B4-BE49-F238E27FC236}">
                  <a16:creationId xmlns:a16="http://schemas.microsoft.com/office/drawing/2014/main" id="{D052168D-0835-0DC3-1151-81B922DF8287}"/>
                </a:ext>
              </a:extLst>
            </p:cNvPr>
            <p:cNvSpPr/>
            <p:nvPr/>
          </p:nvSpPr>
          <p:spPr>
            <a:xfrm>
              <a:off x="8005465" y="1501168"/>
              <a:ext cx="2880000" cy="2880000"/>
            </a:xfrm>
            <a:prstGeom prst="ellipse">
              <a:avLst/>
            </a:prstGeom>
            <a:solidFill>
              <a:srgbClr val="024D7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pic>
          <p:nvPicPr>
            <p:cNvPr id="8" name="Oval 35">
              <a:extLst>
                <a:ext uri="{FF2B5EF4-FFF2-40B4-BE49-F238E27FC236}">
                  <a16:creationId xmlns:a16="http://schemas.microsoft.com/office/drawing/2014/main" id="{4821FF0C-0FEB-12C5-AF6A-CA1B5C83A3DF}"/>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22529" t="1424" r="10787" b="-1424"/>
            <a:stretch/>
          </p:blipFill>
          <p:spPr>
            <a:xfrm>
              <a:off x="8275465" y="1771168"/>
              <a:ext cx="2340000" cy="2340000"/>
            </a:xfrm>
            <a:prstGeom prst="ellipse">
              <a:avLst/>
            </a:prstGeom>
          </p:spPr>
        </p:pic>
        <p:sp>
          <p:nvSpPr>
            <p:cNvPr id="9" name="TextBox 8">
              <a:extLst>
                <a:ext uri="{FF2B5EF4-FFF2-40B4-BE49-F238E27FC236}">
                  <a16:creationId xmlns:a16="http://schemas.microsoft.com/office/drawing/2014/main" id="{43A79F98-687E-9B1F-5F19-1B2513E7B242}"/>
                </a:ext>
              </a:extLst>
            </p:cNvPr>
            <p:cNvSpPr txBox="1"/>
            <p:nvPr/>
          </p:nvSpPr>
          <p:spPr>
            <a:xfrm>
              <a:off x="7845552" y="1697110"/>
              <a:ext cx="3273552" cy="3534256"/>
            </a:xfrm>
            <a:prstGeom prst="rect">
              <a:avLst/>
            </a:prstGeom>
            <a:noFill/>
          </p:spPr>
          <p:txBody>
            <a:bodyPr wrap="square" rtlCol="0">
              <a:noAutofit/>
            </a:bodyPr>
            <a:lstStyle/>
            <a:p>
              <a:endParaRPr lang="sv-SE" sz="1100" dirty="0" err="1"/>
            </a:p>
          </p:txBody>
        </p:sp>
        <p:sp>
          <p:nvSpPr>
            <p:cNvPr id="10" name="TextBox 9">
              <a:extLst>
                <a:ext uri="{FF2B5EF4-FFF2-40B4-BE49-F238E27FC236}">
                  <a16:creationId xmlns:a16="http://schemas.microsoft.com/office/drawing/2014/main" id="{EA217248-ED8D-F256-9F0A-95DE4BDC8EBF}"/>
                </a:ext>
              </a:extLst>
            </p:cNvPr>
            <p:cNvSpPr txBox="1"/>
            <p:nvPr/>
          </p:nvSpPr>
          <p:spPr>
            <a:xfrm rot="2299789">
              <a:off x="8130770" y="1628222"/>
              <a:ext cx="2605346" cy="2596306"/>
            </a:xfrm>
            <a:prstGeom prst="rect">
              <a:avLst/>
            </a:prstGeom>
            <a:noFill/>
          </p:spPr>
          <p:txBody>
            <a:bodyPr wrap="square" rtlCol="0">
              <a:prstTxWarp prst="textCircle">
                <a:avLst/>
              </a:prstTxWarp>
              <a:noAutofit/>
            </a:bodyPr>
            <a:lstStyle/>
            <a:p>
              <a:r>
                <a:rPr lang="sv-SE" sz="1100" b="1" dirty="0">
                  <a:solidFill>
                    <a:schemeClr val="bg1"/>
                  </a:solidFill>
                </a:rPr>
                <a:t>DATADRIVET BESLUTSFATTANDE                                 </a:t>
              </a:r>
            </a:p>
          </p:txBody>
        </p:sp>
        <p:sp>
          <p:nvSpPr>
            <p:cNvPr id="11" name="TextBox 10">
              <a:extLst>
                <a:ext uri="{FF2B5EF4-FFF2-40B4-BE49-F238E27FC236}">
                  <a16:creationId xmlns:a16="http://schemas.microsoft.com/office/drawing/2014/main" id="{32CD707C-F94A-CB7A-F631-8B8850FB8751}"/>
                </a:ext>
              </a:extLst>
            </p:cNvPr>
            <p:cNvSpPr txBox="1"/>
            <p:nvPr/>
          </p:nvSpPr>
          <p:spPr>
            <a:xfrm rot="18636241">
              <a:off x="8142792" y="1651414"/>
              <a:ext cx="2605346" cy="2596306"/>
            </a:xfrm>
            <a:prstGeom prst="rect">
              <a:avLst/>
            </a:prstGeom>
            <a:noFill/>
          </p:spPr>
          <p:txBody>
            <a:bodyPr wrap="square" rtlCol="0">
              <a:prstTxWarp prst="textArchDown">
                <a:avLst/>
              </a:prstTxWarp>
              <a:noAutofit/>
            </a:bodyPr>
            <a:lstStyle/>
            <a:p>
              <a:r>
                <a:rPr lang="sv-SE" sz="1100" b="1" dirty="0">
                  <a:solidFill>
                    <a:schemeClr val="bg1"/>
                  </a:solidFill>
                </a:rPr>
                <a:t>SÄKERSTÄLLA UPPDRAGET </a:t>
              </a:r>
            </a:p>
          </p:txBody>
        </p:sp>
      </p:grpSp>
      <p:sp>
        <p:nvSpPr>
          <p:cNvPr id="12" name="Arrow: Pentagon 11">
            <a:extLst>
              <a:ext uri="{FF2B5EF4-FFF2-40B4-BE49-F238E27FC236}">
                <a16:creationId xmlns:a16="http://schemas.microsoft.com/office/drawing/2014/main" id="{6FC31AE8-5475-E53C-009C-E4A37F5C61E3}"/>
              </a:ext>
            </a:extLst>
          </p:cNvPr>
          <p:cNvSpPr/>
          <p:nvPr/>
        </p:nvSpPr>
        <p:spPr>
          <a:xfrm>
            <a:off x="9021" y="4658156"/>
            <a:ext cx="3293609" cy="1414914"/>
          </a:xfrm>
          <a:prstGeom prst="homePlate">
            <a:avLst>
              <a:gd name="adj" fmla="val 8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En förvaltande organistion</a:t>
            </a:r>
          </a:p>
        </p:txBody>
      </p:sp>
      <p:sp>
        <p:nvSpPr>
          <p:cNvPr id="13" name="Arrow: Curved Down 12">
            <a:extLst>
              <a:ext uri="{FF2B5EF4-FFF2-40B4-BE49-F238E27FC236}">
                <a16:creationId xmlns:a16="http://schemas.microsoft.com/office/drawing/2014/main" id="{EE7FB807-0934-2513-6752-44DE53E7510E}"/>
              </a:ext>
            </a:extLst>
          </p:cNvPr>
          <p:cNvSpPr/>
          <p:nvPr/>
        </p:nvSpPr>
        <p:spPr>
          <a:xfrm>
            <a:off x="2671672" y="3736026"/>
            <a:ext cx="2322936" cy="792465"/>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tx1"/>
              </a:solidFill>
            </a:endParaRPr>
          </a:p>
        </p:txBody>
      </p:sp>
    </p:spTree>
    <p:extLst>
      <p:ext uri="{BB962C8B-B14F-4D97-AF65-F5344CB8AC3E}">
        <p14:creationId xmlns:p14="http://schemas.microsoft.com/office/powerpoint/2010/main" val="35128610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75E7E1-53A1-4750-988A-C3F369D60EAD}"/>
              </a:ext>
            </a:extLst>
          </p:cNvPr>
          <p:cNvSpPr>
            <a:spLocks noGrp="1"/>
          </p:cNvSpPr>
          <p:nvPr>
            <p:ph idx="1"/>
          </p:nvPr>
        </p:nvSpPr>
        <p:spPr>
          <a:xfrm>
            <a:off x="554355" y="2176464"/>
            <a:ext cx="5469890" cy="3841069"/>
          </a:xfrm>
        </p:spPr>
        <p:txBody>
          <a:bodyPr anchor="ctr"/>
          <a:lstStyle/>
          <a:p>
            <a:pPr marL="342900" indent="-342900">
              <a:buFont typeface="Wingdings" panose="05000000000000000000" pitchFamily="2" charset="2"/>
              <a:buChar char="ü"/>
            </a:pPr>
            <a:r>
              <a:rPr lang="en-SE" sz="1600" dirty="0" err="1"/>
              <a:t>Ett</a:t>
            </a:r>
            <a:r>
              <a:rPr lang="en-SE" sz="1600" dirty="0"/>
              <a:t> </a:t>
            </a:r>
            <a:r>
              <a:rPr lang="en-SE" sz="1600" dirty="0" err="1"/>
              <a:t>modigt</a:t>
            </a:r>
            <a:r>
              <a:rPr lang="en-SE" sz="1600" dirty="0"/>
              <a:t> </a:t>
            </a:r>
            <a:r>
              <a:rPr lang="en-SE" sz="1600" dirty="0" err="1"/>
              <a:t>ledarskap</a:t>
            </a:r>
            <a:r>
              <a:rPr lang="en-SE" sz="1600" dirty="0"/>
              <a:t> </a:t>
            </a:r>
            <a:r>
              <a:rPr lang="en-SE" sz="1600" dirty="0" err="1"/>
              <a:t>krävs</a:t>
            </a:r>
            <a:br>
              <a:rPr lang="en-SE" sz="1600" dirty="0"/>
            </a:br>
            <a:endParaRPr lang="en-SE" sz="1600" dirty="0"/>
          </a:p>
          <a:p>
            <a:pPr marL="342900" indent="-342900">
              <a:buFont typeface="Wingdings" panose="05000000000000000000" pitchFamily="2" charset="2"/>
              <a:buChar char="ü"/>
            </a:pPr>
            <a:r>
              <a:rPr lang="sv-SE" sz="1600" dirty="0"/>
              <a:t>Ta med juridiken redan från start</a:t>
            </a:r>
            <a:br>
              <a:rPr lang="sv-SE" sz="1600" dirty="0"/>
            </a:br>
            <a:endParaRPr lang="sv-SE" sz="1600" dirty="0"/>
          </a:p>
          <a:p>
            <a:pPr marL="342900" indent="-342900">
              <a:buFont typeface="Wingdings" panose="05000000000000000000" pitchFamily="2" charset="2"/>
              <a:buChar char="ü"/>
            </a:pPr>
            <a:r>
              <a:rPr lang="sv-SE" sz="1600" dirty="0"/>
              <a:t>Tillit – alla kan inte engagera sig i allt</a:t>
            </a:r>
          </a:p>
          <a:p>
            <a:pPr marL="342900" indent="-342900">
              <a:buFont typeface="Wingdings" panose="05000000000000000000" pitchFamily="2" charset="2"/>
              <a:buChar char="ü"/>
            </a:pPr>
            <a:endParaRPr lang="sv-SE" sz="1600" dirty="0"/>
          </a:p>
          <a:p>
            <a:pPr marL="342900" indent="-342900">
              <a:buFont typeface="Wingdings" panose="05000000000000000000" pitchFamily="2" charset="2"/>
              <a:buChar char="ü"/>
            </a:pPr>
            <a:r>
              <a:rPr lang="sv-SE" sz="1600" dirty="0"/>
              <a:t>Börja där ni får mest effekt</a:t>
            </a:r>
          </a:p>
          <a:p>
            <a:pPr marL="342900" indent="-342900">
              <a:buFont typeface="Wingdings" panose="05000000000000000000" pitchFamily="2" charset="2"/>
              <a:buChar char="ü"/>
            </a:pPr>
            <a:endParaRPr lang="sv-SE" sz="1600" dirty="0"/>
          </a:p>
          <a:p>
            <a:pPr marL="342900" indent="-342900">
              <a:buFont typeface="Wingdings" panose="05000000000000000000" pitchFamily="2" charset="2"/>
              <a:buChar char="ü"/>
            </a:pPr>
            <a:r>
              <a:rPr lang="sv-SE" sz="1600" dirty="0"/>
              <a:t>Ta hjälp, fatta beslut och våga</a:t>
            </a:r>
            <a:endParaRPr lang="en-SE" sz="1600" dirty="0"/>
          </a:p>
          <a:p>
            <a:pPr marL="342900" indent="-342900">
              <a:buFont typeface="Wingdings" panose="05000000000000000000" pitchFamily="2" charset="2"/>
              <a:buChar char="ü"/>
            </a:pPr>
            <a:endParaRPr lang="en-SE" sz="1600" dirty="0"/>
          </a:p>
          <a:p>
            <a:pPr marL="342900" indent="-342900">
              <a:buFont typeface="Wingdings" panose="05000000000000000000" pitchFamily="2" charset="2"/>
              <a:buChar char="ü"/>
            </a:pPr>
            <a:r>
              <a:rPr lang="sv-SE" sz="1600" dirty="0"/>
              <a:t>Fastna inte i ännu ett administrativt system</a:t>
            </a:r>
          </a:p>
          <a:p>
            <a:pPr marL="342900" indent="-342900">
              <a:buFont typeface="Wingdings" panose="05000000000000000000" pitchFamily="2" charset="2"/>
              <a:buChar char="ü"/>
            </a:pPr>
            <a:endParaRPr lang="sv-SE" sz="1600" dirty="0"/>
          </a:p>
          <a:p>
            <a:endParaRPr lang="sv-SE" sz="1600" dirty="0"/>
          </a:p>
        </p:txBody>
      </p:sp>
      <p:sp>
        <p:nvSpPr>
          <p:cNvPr id="4" name="Title 3">
            <a:extLst>
              <a:ext uri="{FF2B5EF4-FFF2-40B4-BE49-F238E27FC236}">
                <a16:creationId xmlns:a16="http://schemas.microsoft.com/office/drawing/2014/main" id="{B39C52FF-9527-4FB8-8E42-0E5FC6DF6FBF}"/>
              </a:ext>
            </a:extLst>
          </p:cNvPr>
          <p:cNvSpPr>
            <a:spLocks noGrp="1"/>
          </p:cNvSpPr>
          <p:nvPr>
            <p:ph type="title"/>
          </p:nvPr>
        </p:nvSpPr>
        <p:spPr/>
        <p:txBody>
          <a:bodyPr/>
          <a:lstStyle/>
          <a:p>
            <a:r>
              <a:rPr lang="sv-SE"/>
              <a:t>Detta har vi lärt?</a:t>
            </a:r>
            <a:endParaRPr lang="sv-SE" dirty="0"/>
          </a:p>
        </p:txBody>
      </p:sp>
      <p:pic>
        <p:nvPicPr>
          <p:cNvPr id="12" name="Picture Placeholder 11" descr="A kid sitting on the floor with a teddy bear&#10;&#10;Description automatically generated with medium confidence">
            <a:extLst>
              <a:ext uri="{FF2B5EF4-FFF2-40B4-BE49-F238E27FC236}">
                <a16:creationId xmlns:a16="http://schemas.microsoft.com/office/drawing/2014/main" id="{D0C18A99-0FAB-57F1-CC44-58A80C4CA32A}"/>
              </a:ext>
            </a:extLst>
          </p:cNvPr>
          <p:cNvPicPr>
            <a:picLocks noGrp="1" noChangeAspect="1"/>
          </p:cNvPicPr>
          <p:nvPr>
            <p:ph type="pic" sz="quarter" idx="25"/>
          </p:nvPr>
        </p:nvPicPr>
        <p:blipFill rotWithShape="1">
          <a:blip r:embed="rId4">
            <a:extLst>
              <a:ext uri="{28A0092B-C50C-407E-A947-70E740481C1C}">
                <a14:useLocalDpi xmlns:a14="http://schemas.microsoft.com/office/drawing/2010/main" val="0"/>
              </a:ext>
            </a:extLst>
          </a:blip>
          <a:srcRect l="18349" r="15988"/>
          <a:stretch/>
        </p:blipFill>
        <p:spPr>
          <a:xfrm>
            <a:off x="5442013" y="0"/>
            <a:ext cx="6753162" cy="6859588"/>
          </a:xfrm>
        </p:spPr>
      </p:pic>
    </p:spTree>
    <p:custDataLst>
      <p:custData r:id="rId1"/>
      <p:custData r:id="rId2"/>
    </p:custDataLst>
    <p:extLst>
      <p:ext uri="{BB962C8B-B14F-4D97-AF65-F5344CB8AC3E}">
        <p14:creationId xmlns:p14="http://schemas.microsoft.com/office/powerpoint/2010/main" val="26443068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ky, outdoor, mountain, nature&#10;&#10;Description automatically generated">
            <a:extLst>
              <a:ext uri="{FF2B5EF4-FFF2-40B4-BE49-F238E27FC236}">
                <a16:creationId xmlns:a16="http://schemas.microsoft.com/office/drawing/2014/main" id="{B83563A4-D24C-4F4E-9777-C0185B767E4C}"/>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15627"/>
          <a:stretch/>
        </p:blipFill>
        <p:spPr>
          <a:xfrm>
            <a:off x="2380" y="0"/>
            <a:ext cx="12195175" cy="6859588"/>
          </a:xfrm>
          <a:prstGeom prst="rect">
            <a:avLst/>
          </a:prstGeom>
        </p:spPr>
      </p:pic>
      <p:sp>
        <p:nvSpPr>
          <p:cNvPr id="4" name="Text Placeholder 3">
            <a:extLst>
              <a:ext uri="{FF2B5EF4-FFF2-40B4-BE49-F238E27FC236}">
                <a16:creationId xmlns:a16="http://schemas.microsoft.com/office/drawing/2014/main" id="{1483D8E6-9520-48BB-8FCF-E8245D3086D1}"/>
              </a:ext>
            </a:extLst>
          </p:cNvPr>
          <p:cNvSpPr txBox="1">
            <a:spLocks/>
          </p:cNvSpPr>
          <p:nvPr/>
        </p:nvSpPr>
        <p:spPr>
          <a:xfrm>
            <a:off x="734838" y="584336"/>
            <a:ext cx="10725500" cy="725085"/>
          </a:xfrm>
          <a:prstGeom prst="rect">
            <a:avLst/>
          </a:prstGeom>
        </p:spPr>
        <p:txBody>
          <a:bodyPr lIns="91440" tIns="45720" rIns="91440" bIns="45720" anchor="t"/>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tx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0" kern="1200" cap="none" baseline="0">
                <a:solidFill>
                  <a:schemeClr val="tx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204588" indent="-207501"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4pPr>
            <a:lvl5pPr marL="407784" indent="-208680" algn="l" defTabSz="203892" rtl="0" eaLnBrk="1" latinLnBrk="0" hangingPunct="1">
              <a:lnSpc>
                <a:spcPct val="100000"/>
              </a:lnSpc>
              <a:spcBef>
                <a:spcPts val="0"/>
              </a:spcBef>
              <a:spcAft>
                <a:spcPts val="600"/>
              </a:spcAft>
              <a:buClrTx/>
              <a:buSzPct val="100000"/>
              <a:buFont typeface="Arial" panose="020B0604020202020204" pitchFamily="34" charset="0"/>
              <a:buChar char="-"/>
              <a:defRPr sz="1000" kern="1200">
                <a:solidFill>
                  <a:schemeClr val="tx1"/>
                </a:solidFill>
                <a:latin typeface="+mn-lt"/>
                <a:ea typeface="+mn-ea"/>
                <a:cs typeface="+mn-cs"/>
              </a:defRPr>
            </a:lvl5pPr>
            <a:lvl6pPr marL="615285" indent="-207501" algn="l" defTabSz="203892" rtl="0" eaLnBrk="1" latinLnBrk="0" hangingPunct="1">
              <a:lnSpc>
                <a:spcPct val="100000"/>
              </a:lnSpc>
              <a:spcBef>
                <a:spcPts val="0"/>
              </a:spcBef>
              <a:spcAft>
                <a:spcPts val="600"/>
              </a:spcAft>
              <a:buClrTx/>
              <a:buSzPct val="80000"/>
              <a:buFont typeface="Wingdings" panose="05000000000000000000" pitchFamily="2" charset="2"/>
              <a:buChar char="§"/>
              <a:defRPr sz="1000" kern="1200">
                <a:solidFill>
                  <a:schemeClr val="tx1"/>
                </a:solidFill>
                <a:latin typeface="+mn-lt"/>
                <a:ea typeface="+mn-ea"/>
                <a:cs typeface="+mn-cs"/>
              </a:defRPr>
            </a:lvl6pPr>
            <a:lvl7pPr marL="818352" indent="-208680"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7pPr>
            <a:lvl8pPr marL="1021264" indent="-207501"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8pPr>
            <a:lvl9pPr marL="203892" indent="0" algn="l" defTabSz="203892" rtl="0" eaLnBrk="1" latinLnBrk="0" hangingPunct="1">
              <a:lnSpc>
                <a:spcPct val="100000"/>
              </a:lnSpc>
              <a:spcBef>
                <a:spcPts val="0"/>
              </a:spcBef>
              <a:spcAft>
                <a:spcPts val="600"/>
              </a:spcAft>
              <a:buClrTx/>
              <a:buSzPct val="80000"/>
              <a:buFont typeface="Wingdings" panose="05000000000000000000" pitchFamily="2" charset="2"/>
              <a:buNone/>
              <a:defRPr sz="1000" kern="1200">
                <a:solidFill>
                  <a:schemeClr val="tx1"/>
                </a:solidFill>
                <a:latin typeface="+mn-lt"/>
                <a:ea typeface="+mn-ea"/>
                <a:cs typeface="+mn-cs"/>
              </a:defRPr>
            </a:lvl9pPr>
          </a:lstStyle>
          <a:p>
            <a:endParaRPr lang="sv-SE" sz="4000" b="0" dirty="0">
              <a:solidFill>
                <a:schemeClr val="bg1"/>
              </a:solidFill>
            </a:endParaRPr>
          </a:p>
        </p:txBody>
      </p:sp>
      <p:pic>
        <p:nvPicPr>
          <p:cNvPr id="12" name="Picture 11" descr="Logo&#10;&#10;Description automatically generated with low confidence">
            <a:extLst>
              <a:ext uri="{FF2B5EF4-FFF2-40B4-BE49-F238E27FC236}">
                <a16:creationId xmlns:a16="http://schemas.microsoft.com/office/drawing/2014/main" id="{01744590-2479-4209-99E5-52FA461D4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001" y="2858385"/>
            <a:ext cx="3167882" cy="3069043"/>
          </a:xfrm>
          <a:prstGeom prst="rect">
            <a:avLst/>
          </a:prstGeom>
        </p:spPr>
      </p:pic>
      <p:sp>
        <p:nvSpPr>
          <p:cNvPr id="13" name="TextBox 12">
            <a:extLst>
              <a:ext uri="{FF2B5EF4-FFF2-40B4-BE49-F238E27FC236}">
                <a16:creationId xmlns:a16="http://schemas.microsoft.com/office/drawing/2014/main" id="{5682A605-9B7F-4152-B2B1-6356908C78F2}"/>
              </a:ext>
            </a:extLst>
          </p:cNvPr>
          <p:cNvSpPr txBox="1"/>
          <p:nvPr/>
        </p:nvSpPr>
        <p:spPr>
          <a:xfrm>
            <a:off x="9324975" y="6165850"/>
            <a:ext cx="2136775" cy="317500"/>
          </a:xfrm>
          <a:prstGeom prst="rect">
            <a:avLst/>
          </a:prstGeom>
          <a:noFill/>
        </p:spPr>
        <p:txBody>
          <a:bodyPr wrap="square" rtlCol="0" anchor="ctr">
            <a:noAutofit/>
          </a:bodyPr>
          <a:lstStyle/>
          <a:p>
            <a:pPr algn="r"/>
            <a:r>
              <a:rPr lang="sv-SE" sz="1600" dirty="0">
                <a:solidFill>
                  <a:schemeClr val="accent1"/>
                </a:solidFill>
              </a:rPr>
              <a:t>www.bättredelat.se </a:t>
            </a:r>
          </a:p>
        </p:txBody>
      </p:sp>
      <p:pic>
        <p:nvPicPr>
          <p:cNvPr id="36" name="Picture 35" descr="Logo, icon&#10;&#10;Description automatically generated">
            <a:extLst>
              <a:ext uri="{FF2B5EF4-FFF2-40B4-BE49-F238E27FC236}">
                <a16:creationId xmlns:a16="http://schemas.microsoft.com/office/drawing/2014/main" id="{1A0B9A4B-E371-49AD-959D-E07CBD41EE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477" y="5167033"/>
            <a:ext cx="584067" cy="536369"/>
          </a:xfrm>
          <a:prstGeom prst="rect">
            <a:avLst/>
          </a:prstGeom>
        </p:spPr>
      </p:pic>
      <p:pic>
        <p:nvPicPr>
          <p:cNvPr id="38" name="Picture 37" descr="Logo, icon&#10;&#10;Description automatically generated">
            <a:extLst>
              <a:ext uri="{FF2B5EF4-FFF2-40B4-BE49-F238E27FC236}">
                <a16:creationId xmlns:a16="http://schemas.microsoft.com/office/drawing/2014/main" id="{C07F5CEF-2A44-4E73-AB03-847EE18D9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2904" y="3662840"/>
            <a:ext cx="485515" cy="588080"/>
          </a:xfrm>
          <a:prstGeom prst="rect">
            <a:avLst/>
          </a:prstGeom>
        </p:spPr>
      </p:pic>
      <p:pic>
        <p:nvPicPr>
          <p:cNvPr id="40" name="Picture 39" descr="Qr code&#10;&#10;Description automatically generated">
            <a:extLst>
              <a:ext uri="{FF2B5EF4-FFF2-40B4-BE49-F238E27FC236}">
                <a16:creationId xmlns:a16="http://schemas.microsoft.com/office/drawing/2014/main" id="{78DBECA1-A595-4653-BE58-88A11A883D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656" t="30972" r="35316" b="26900"/>
          <a:stretch/>
        </p:blipFill>
        <p:spPr>
          <a:xfrm>
            <a:off x="1173763" y="3657150"/>
            <a:ext cx="416270" cy="584067"/>
          </a:xfrm>
          <a:prstGeom prst="rect">
            <a:avLst/>
          </a:prstGeom>
        </p:spPr>
      </p:pic>
      <p:grpSp>
        <p:nvGrpSpPr>
          <p:cNvPr id="19" name="Group 18">
            <a:extLst>
              <a:ext uri="{FF2B5EF4-FFF2-40B4-BE49-F238E27FC236}">
                <a16:creationId xmlns:a16="http://schemas.microsoft.com/office/drawing/2014/main" id="{708F0E60-3BAE-4CB6-BC9B-BF677E0314B5}"/>
              </a:ext>
            </a:extLst>
          </p:cNvPr>
          <p:cNvGrpSpPr/>
          <p:nvPr/>
        </p:nvGrpSpPr>
        <p:grpSpPr>
          <a:xfrm>
            <a:off x="3935040" y="4282066"/>
            <a:ext cx="2375273" cy="436981"/>
            <a:chOff x="826290" y="938792"/>
            <a:chExt cx="7541772" cy="539479"/>
          </a:xfrm>
        </p:grpSpPr>
        <p:sp>
          <p:nvSpPr>
            <p:cNvPr id="20" name="Rectangle 19">
              <a:extLst>
                <a:ext uri="{FF2B5EF4-FFF2-40B4-BE49-F238E27FC236}">
                  <a16:creationId xmlns:a16="http://schemas.microsoft.com/office/drawing/2014/main" id="{2C0BD7A6-1036-49F5-B35C-92A844B0991D}"/>
                </a:ext>
              </a:extLst>
            </p:cNvPr>
            <p:cNvSpPr/>
            <p:nvPr/>
          </p:nvSpPr>
          <p:spPr>
            <a:xfrm>
              <a:off x="826290" y="985695"/>
              <a:ext cx="7231468"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TextBox 20">
              <a:extLst>
                <a:ext uri="{FF2B5EF4-FFF2-40B4-BE49-F238E27FC236}">
                  <a16:creationId xmlns:a16="http://schemas.microsoft.com/office/drawing/2014/main" id="{71BC7AFD-536E-4E0E-8BE5-352F6739B1C7}"/>
                </a:ext>
              </a:extLst>
            </p:cNvPr>
            <p:cNvSpPr txBox="1"/>
            <p:nvPr/>
          </p:nvSpPr>
          <p:spPr>
            <a:xfrm>
              <a:off x="1136594" y="938792"/>
              <a:ext cx="7231468"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kern="1200" dirty="0">
                  <a:solidFill>
                    <a:schemeClr val="accent3"/>
                  </a:solidFill>
                </a:rPr>
                <a:t>Ånge kommun</a:t>
              </a:r>
            </a:p>
          </p:txBody>
        </p:sp>
      </p:grpSp>
      <p:grpSp>
        <p:nvGrpSpPr>
          <p:cNvPr id="22" name="Group 21">
            <a:extLst>
              <a:ext uri="{FF2B5EF4-FFF2-40B4-BE49-F238E27FC236}">
                <a16:creationId xmlns:a16="http://schemas.microsoft.com/office/drawing/2014/main" id="{A94676F0-523D-4B75-9918-BB014DE5E172}"/>
              </a:ext>
            </a:extLst>
          </p:cNvPr>
          <p:cNvGrpSpPr/>
          <p:nvPr/>
        </p:nvGrpSpPr>
        <p:grpSpPr>
          <a:xfrm>
            <a:off x="412090" y="4303005"/>
            <a:ext cx="1582809" cy="418916"/>
            <a:chOff x="1070736" y="1724452"/>
            <a:chExt cx="6987022" cy="492576"/>
          </a:xfrm>
        </p:grpSpPr>
        <p:sp>
          <p:nvSpPr>
            <p:cNvPr id="41" name="Rectangle 40">
              <a:extLst>
                <a:ext uri="{FF2B5EF4-FFF2-40B4-BE49-F238E27FC236}">
                  <a16:creationId xmlns:a16="http://schemas.microsoft.com/office/drawing/2014/main" id="{15AD4575-4ED9-43FE-80F4-2E5D898567FE}"/>
                </a:ext>
              </a:extLst>
            </p:cNvPr>
            <p:cNvSpPr/>
            <p:nvPr/>
          </p:nvSpPr>
          <p:spPr>
            <a:xfrm>
              <a:off x="1070736" y="1724452"/>
              <a:ext cx="6987022"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42" name="TextBox 41">
              <a:extLst>
                <a:ext uri="{FF2B5EF4-FFF2-40B4-BE49-F238E27FC236}">
                  <a16:creationId xmlns:a16="http://schemas.microsoft.com/office/drawing/2014/main" id="{0966DAE8-80BF-48C9-A597-E082CF9DA931}"/>
                </a:ext>
              </a:extLst>
            </p:cNvPr>
            <p:cNvSpPr txBox="1"/>
            <p:nvPr/>
          </p:nvSpPr>
          <p:spPr>
            <a:xfrm>
              <a:off x="1070736" y="1724452"/>
              <a:ext cx="6987022"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Uddevalla </a:t>
              </a:r>
              <a:br>
                <a:rPr lang="sv-SE" sz="1600" kern="1200" dirty="0">
                  <a:solidFill>
                    <a:schemeClr val="accent3"/>
                  </a:solidFill>
                </a:rPr>
              </a:br>
              <a:r>
                <a:rPr lang="sv-SE" sz="1600" kern="1200" dirty="0">
                  <a:solidFill>
                    <a:schemeClr val="accent3"/>
                  </a:solidFill>
                </a:rPr>
                <a:t>kommun</a:t>
              </a:r>
            </a:p>
          </p:txBody>
        </p:sp>
      </p:grpSp>
      <p:grpSp>
        <p:nvGrpSpPr>
          <p:cNvPr id="23" name="Group 22">
            <a:extLst>
              <a:ext uri="{FF2B5EF4-FFF2-40B4-BE49-F238E27FC236}">
                <a16:creationId xmlns:a16="http://schemas.microsoft.com/office/drawing/2014/main" id="{F5307330-031F-48C5-AD1A-2F26DAC008BD}"/>
              </a:ext>
            </a:extLst>
          </p:cNvPr>
          <p:cNvGrpSpPr/>
          <p:nvPr/>
        </p:nvGrpSpPr>
        <p:grpSpPr>
          <a:xfrm>
            <a:off x="1666787" y="2858708"/>
            <a:ext cx="2678249" cy="325318"/>
            <a:chOff x="1148785" y="2446445"/>
            <a:chExt cx="7149196" cy="509881"/>
          </a:xfrm>
        </p:grpSpPr>
        <p:sp>
          <p:nvSpPr>
            <p:cNvPr id="37" name="Rectangle 36">
              <a:extLst>
                <a:ext uri="{FF2B5EF4-FFF2-40B4-BE49-F238E27FC236}">
                  <a16:creationId xmlns:a16="http://schemas.microsoft.com/office/drawing/2014/main" id="{B815E539-0752-4D80-B4B4-AD8AE6AAC386}"/>
                </a:ext>
              </a:extLst>
            </p:cNvPr>
            <p:cNvSpPr/>
            <p:nvPr/>
          </p:nvSpPr>
          <p:spPr>
            <a:xfrm>
              <a:off x="1148785" y="2463750"/>
              <a:ext cx="6908973"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9" name="TextBox 38">
              <a:extLst>
                <a:ext uri="{FF2B5EF4-FFF2-40B4-BE49-F238E27FC236}">
                  <a16:creationId xmlns:a16="http://schemas.microsoft.com/office/drawing/2014/main" id="{56844271-6742-4E96-A49D-77CCD736297A}"/>
                </a:ext>
              </a:extLst>
            </p:cNvPr>
            <p:cNvSpPr txBox="1"/>
            <p:nvPr/>
          </p:nvSpPr>
          <p:spPr>
            <a:xfrm>
              <a:off x="1389008" y="2446445"/>
              <a:ext cx="6908973"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Tranemo kommun</a:t>
              </a:r>
            </a:p>
          </p:txBody>
        </p:sp>
      </p:grpSp>
      <p:grpSp>
        <p:nvGrpSpPr>
          <p:cNvPr id="24" name="Group 23">
            <a:extLst>
              <a:ext uri="{FF2B5EF4-FFF2-40B4-BE49-F238E27FC236}">
                <a16:creationId xmlns:a16="http://schemas.microsoft.com/office/drawing/2014/main" id="{2ED7C7A2-FA1D-4087-A820-6CCAF4E6C7C8}"/>
              </a:ext>
            </a:extLst>
          </p:cNvPr>
          <p:cNvGrpSpPr/>
          <p:nvPr/>
        </p:nvGrpSpPr>
        <p:grpSpPr>
          <a:xfrm>
            <a:off x="-406905" y="5664572"/>
            <a:ext cx="2910309" cy="615649"/>
            <a:chOff x="1070736" y="3099662"/>
            <a:chExt cx="7472561" cy="595963"/>
          </a:xfrm>
        </p:grpSpPr>
        <p:sp>
          <p:nvSpPr>
            <p:cNvPr id="34" name="Rectangle 33">
              <a:extLst>
                <a:ext uri="{FF2B5EF4-FFF2-40B4-BE49-F238E27FC236}">
                  <a16:creationId xmlns:a16="http://schemas.microsoft.com/office/drawing/2014/main" id="{6FD89900-15C5-445E-8EDF-AC477AD2A995}"/>
                </a:ext>
              </a:extLst>
            </p:cNvPr>
            <p:cNvSpPr/>
            <p:nvPr/>
          </p:nvSpPr>
          <p:spPr>
            <a:xfrm>
              <a:off x="1070736" y="3203049"/>
              <a:ext cx="6987022"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5" name="TextBox 34">
              <a:extLst>
                <a:ext uri="{FF2B5EF4-FFF2-40B4-BE49-F238E27FC236}">
                  <a16:creationId xmlns:a16="http://schemas.microsoft.com/office/drawing/2014/main" id="{0361195B-23F3-4841-8DF1-E4ACE7E9B586}"/>
                </a:ext>
              </a:extLst>
            </p:cNvPr>
            <p:cNvSpPr txBox="1"/>
            <p:nvPr/>
          </p:nvSpPr>
          <p:spPr>
            <a:xfrm>
              <a:off x="1556275" y="3099662"/>
              <a:ext cx="6987022"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Sundsvall </a:t>
              </a:r>
              <a:br>
                <a:rPr lang="sv-SE" sz="1600" kern="1200" dirty="0">
                  <a:solidFill>
                    <a:schemeClr val="accent3"/>
                  </a:solidFill>
                </a:rPr>
              </a:br>
              <a:r>
                <a:rPr lang="sv-SE" sz="1600" kern="1200" dirty="0">
                  <a:solidFill>
                    <a:schemeClr val="accent3"/>
                  </a:solidFill>
                </a:rPr>
                <a:t>kommun</a:t>
              </a:r>
            </a:p>
          </p:txBody>
        </p:sp>
      </p:grpSp>
      <p:grpSp>
        <p:nvGrpSpPr>
          <p:cNvPr id="25" name="Group 24">
            <a:extLst>
              <a:ext uri="{FF2B5EF4-FFF2-40B4-BE49-F238E27FC236}">
                <a16:creationId xmlns:a16="http://schemas.microsoft.com/office/drawing/2014/main" id="{8A409403-9B70-4122-8B94-D7E6741BB915}"/>
              </a:ext>
            </a:extLst>
          </p:cNvPr>
          <p:cNvGrpSpPr/>
          <p:nvPr/>
        </p:nvGrpSpPr>
        <p:grpSpPr>
          <a:xfrm>
            <a:off x="2031138" y="5730368"/>
            <a:ext cx="2158050" cy="452355"/>
            <a:chOff x="559700" y="2756732"/>
            <a:chExt cx="7968236" cy="2720358"/>
          </a:xfrm>
        </p:grpSpPr>
        <p:sp>
          <p:nvSpPr>
            <p:cNvPr id="30" name="Rectangle 29">
              <a:extLst>
                <a:ext uri="{FF2B5EF4-FFF2-40B4-BE49-F238E27FC236}">
                  <a16:creationId xmlns:a16="http://schemas.microsoft.com/office/drawing/2014/main" id="{2423A7F8-A58C-4A91-A6BB-A335D348E80A}"/>
                </a:ext>
              </a:extLst>
            </p:cNvPr>
            <p:cNvSpPr/>
            <p:nvPr/>
          </p:nvSpPr>
          <p:spPr>
            <a:xfrm>
              <a:off x="826290" y="3941805"/>
              <a:ext cx="7231468"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2" name="TextBox 31">
              <a:extLst>
                <a:ext uri="{FF2B5EF4-FFF2-40B4-BE49-F238E27FC236}">
                  <a16:creationId xmlns:a16="http://schemas.microsoft.com/office/drawing/2014/main" id="{11ACF50A-8C42-4CEE-B288-B8FC210EC17C}"/>
                </a:ext>
              </a:extLst>
            </p:cNvPr>
            <p:cNvSpPr txBox="1"/>
            <p:nvPr/>
          </p:nvSpPr>
          <p:spPr>
            <a:xfrm>
              <a:off x="559700" y="2756732"/>
              <a:ext cx="7968236" cy="2720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dirty="0">
                  <a:solidFill>
                    <a:schemeClr val="accent3"/>
                  </a:solidFill>
                </a:rPr>
                <a:t>        </a:t>
              </a:r>
              <a:r>
                <a:rPr lang="sv-SE" sz="1600" dirty="0" err="1">
                  <a:solidFill>
                    <a:schemeClr val="accent3"/>
                  </a:solidFill>
                </a:rPr>
                <a:t>Singula</a:t>
              </a:r>
              <a:endParaRPr lang="sv-SE" sz="1600" kern="1200" dirty="0">
                <a:solidFill>
                  <a:schemeClr val="accent3"/>
                </a:solidFill>
              </a:endParaRPr>
            </a:p>
          </p:txBody>
        </p:sp>
      </p:grpSp>
      <p:grpSp>
        <p:nvGrpSpPr>
          <p:cNvPr id="26" name="Group 25">
            <a:extLst>
              <a:ext uri="{FF2B5EF4-FFF2-40B4-BE49-F238E27FC236}">
                <a16:creationId xmlns:a16="http://schemas.microsoft.com/office/drawing/2014/main" id="{6B46AF8A-A49E-4B15-B631-2CE4191BC0A7}"/>
              </a:ext>
            </a:extLst>
          </p:cNvPr>
          <p:cNvGrpSpPr/>
          <p:nvPr/>
        </p:nvGrpSpPr>
        <p:grpSpPr>
          <a:xfrm>
            <a:off x="3996163" y="5809199"/>
            <a:ext cx="2072176" cy="310634"/>
            <a:chOff x="184787" y="4281545"/>
            <a:chExt cx="9099323" cy="892135"/>
          </a:xfrm>
        </p:grpSpPr>
        <p:sp>
          <p:nvSpPr>
            <p:cNvPr id="28" name="Rectangle 27">
              <a:extLst>
                <a:ext uri="{FF2B5EF4-FFF2-40B4-BE49-F238E27FC236}">
                  <a16:creationId xmlns:a16="http://schemas.microsoft.com/office/drawing/2014/main" id="{51F00844-1902-4ADB-9E4C-F55A6EC4F8CA}"/>
                </a:ext>
              </a:extLst>
            </p:cNvPr>
            <p:cNvSpPr/>
            <p:nvPr/>
          </p:nvSpPr>
          <p:spPr>
            <a:xfrm>
              <a:off x="380218" y="4681104"/>
              <a:ext cx="7677540"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9" name="TextBox 28">
              <a:extLst>
                <a:ext uri="{FF2B5EF4-FFF2-40B4-BE49-F238E27FC236}">
                  <a16:creationId xmlns:a16="http://schemas.microsoft.com/office/drawing/2014/main" id="{BEFF6C06-EBE9-4596-8A83-75E5E19C2780}"/>
                </a:ext>
              </a:extLst>
            </p:cNvPr>
            <p:cNvSpPr txBox="1"/>
            <p:nvPr/>
          </p:nvSpPr>
          <p:spPr>
            <a:xfrm>
              <a:off x="184787" y="4281545"/>
              <a:ext cx="9099323" cy="790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kern="1200" dirty="0">
                  <a:solidFill>
                    <a:schemeClr val="accent3"/>
                  </a:solidFill>
                </a:rPr>
                <a:t>PA Consulting</a:t>
              </a:r>
            </a:p>
          </p:txBody>
        </p:sp>
      </p:grpSp>
      <p:pic>
        <p:nvPicPr>
          <p:cNvPr id="5" name="Picture 4" descr="A picture containing text&#10;&#10;Description automatically generated">
            <a:extLst>
              <a:ext uri="{FF2B5EF4-FFF2-40B4-BE49-F238E27FC236}">
                <a16:creationId xmlns:a16="http://schemas.microsoft.com/office/drawing/2014/main" id="{9C976539-2BCC-45C7-8EA2-89118035CD8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296" l="0" r="98864">
                        <a14:foregroundMark x1="7321" y1="22535" x2="7500" y2="23148"/>
                        <a14:foregroundMark x1="6948" y1="21259" x2="7321" y2="22535"/>
                        <a14:foregroundMark x1="6688" y1="20370" x2="6705" y2="20429"/>
                        <a14:foregroundMark x1="6508" y1="19753" x2="6598" y2="20062"/>
                        <a14:foregroundMark x1="6327" y1="19136" x2="6508" y2="19753"/>
                        <a14:foregroundMark x1="6309" y1="19074" x2="6327" y2="19136"/>
                        <a14:foregroundMark x1="4611" y1="13272" x2="4799" y2="13913"/>
                        <a14:foregroundMark x1="4431" y1="12654" x2="4521" y2="12963"/>
                        <a14:foregroundMark x1="4250" y1="12037" x2="4431" y2="12654"/>
                        <a14:foregroundMark x1="3979" y1="11111" x2="4250" y2="12037"/>
                        <a14:foregroundMark x1="3799" y1="10494" x2="3979" y2="11111"/>
                        <a14:foregroundMark x1="2995" y1="7746" x2="3799" y2="10494"/>
                        <a14:foregroundMark x1="2171" y1="4930" x2="2995" y2="7746"/>
                        <a14:foregroundMark x1="1632" y1="3086" x2="2171" y2="4930"/>
                        <a14:foregroundMark x1="1000" y1="926" x2="1632" y2="3086"/>
                        <a14:foregroundMark x1="1406" y1="64815" x2="1000" y2="67593"/>
                        <a14:foregroundMark x1="2234" y1="59155" x2="2083" y2="60185"/>
                        <a14:foregroundMark x1="2337" y1="58451" x2="2234" y2="59155"/>
                        <a14:foregroundMark x1="2440" y1="57746" x2="2337" y2="58451"/>
                        <a14:foregroundMark x1="2543" y1="57042" x2="2440" y2="57746"/>
                        <a14:foregroundMark x1="2646" y1="56338" x2="2543" y2="57042"/>
                        <a14:foregroundMark x1="3010" y1="53852" x2="2646" y2="56338"/>
                        <a14:foregroundMark x1="5674" y1="35635" x2="3362" y2="51442"/>
                        <a14:foregroundMark x1="7075" y1="26056" x2="6724" y2="28458"/>
                        <a14:foregroundMark x1="7384" y1="23944" x2="7075" y2="26056"/>
                        <a14:foregroundMark x1="7500" y1="23148" x2="7384" y2="23944"/>
                        <a14:foregroundMark x1="2475" y1="69444" x2="16000" y2="86420"/>
                        <a14:foregroundMark x1="1801" y1="68598" x2="2475" y2="69444"/>
                        <a14:foregroundMark x1="1000" y1="67593" x2="1085" y2="67700"/>
                        <a14:foregroundMark x1="16000" y1="86420" x2="46163" y2="94275"/>
                        <a14:foregroundMark x1="88763" y1="84568" x2="90000" y2="84259"/>
                        <a14:foregroundMark x1="86294" y1="85185" x2="88763" y2="84568"/>
                        <a14:foregroundMark x1="85057" y1="85494" x2="86294" y2="85185"/>
                        <a14:foregroundMark x1="74915" y1="88028" x2="85057" y2="85494"/>
                        <a14:foregroundMark x1="52287" y1="93682" x2="74915" y2="88028"/>
                        <a14:foregroundMark x1="98184" y1="8776" x2="98466" y2="6173"/>
                        <a14:foregroundMark x1="97864" y1="11728" x2="97959" y2="10851"/>
                        <a14:foregroundMark x1="97831" y1="12037" x2="97864" y2="11728"/>
                        <a14:foregroundMark x1="97797" y1="12346" x2="97831" y2="12037"/>
                        <a14:foregroundMark x1="97771" y1="12589" x2="97797" y2="12346"/>
                        <a14:foregroundMark x1="96460" y1="24691" x2="96552" y2="23840"/>
                        <a14:foregroundMark x1="96405" y1="25199" x2="96460" y2="24691"/>
                        <a14:foregroundMark x1="96081" y1="28174" x2="96129" y2="27728"/>
                        <a14:foregroundMark x1="95319" y1="35211" x2="95443" y2="34062"/>
                        <a14:foregroundMark x1="93867" y1="48592" x2="94096" y2="46479"/>
                        <a14:foregroundMark x1="92216" y1="63818" x2="93103" y2="55634"/>
                        <a14:foregroundMark x1="90000" y1="84259" x2="92090" y2="64982"/>
                        <a14:foregroundMark x1="71199" y1="1852" x2="67000" y2="1235"/>
                        <a14:foregroundMark x1="73295" y1="2160" x2="71199" y2="1852"/>
                        <a14:foregroundMark x1="77498" y1="2778" x2="73295" y2="2160"/>
                        <a14:foregroundMark x1="77763" y1="2817" x2="77498" y2="2778"/>
                        <a14:foregroundMark x1="78675" y1="2951" x2="77763" y2="2817"/>
                        <a14:foregroundMark x1="85798" y1="3998" x2="85481" y2="3951"/>
                        <a14:foregroundMark x1="46442" y1="7042" x2="37500" y2="9568"/>
                        <a14:foregroundMark x1="54981" y1="4630" x2="46442" y2="7042"/>
                        <a14:foregroundMark x1="56075" y1="4321" x2="54981" y2="4630"/>
                        <a14:foregroundMark x1="56620" y1="4167" x2="56075" y2="4321"/>
                        <a14:foregroundMark x1="57169" y1="4012" x2="56978" y2="4066"/>
                        <a14:foregroundMark x1="58233" y1="3712" x2="57169" y2="4012"/>
                        <a14:foregroundMark x1="62632" y1="2469" x2="61747" y2="2719"/>
                        <a14:foregroundMark x1="63112" y1="2333" x2="62632" y2="2469"/>
                        <a14:foregroundMark x1="63725" y1="2160" x2="63389" y2="2255"/>
                        <a14:foregroundMark x1="64816" y1="1852" x2="63725" y2="2160"/>
                        <a14:foregroundMark x1="67000" y1="1235" x2="64816" y2="1852"/>
                        <a14:foregroundMark x1="12904" y1="1852" x2="7000" y2="0"/>
                        <a14:foregroundMark x1="14523" y1="2360" x2="12904" y2="1852"/>
                        <a14:foregroundMark x1="19790" y1="4012" x2="18879" y2="3726"/>
                        <a14:foregroundMark x1="20775" y1="4321" x2="19790" y2="4012"/>
                        <a14:foregroundMark x1="21760" y1="4630" x2="20775" y2="4321"/>
                        <a14:foregroundMark x1="22742" y1="4938" x2="21760" y2="4630"/>
                        <a14:foregroundMark x1="23727" y1="5247" x2="22742" y2="4938"/>
                        <a14:foregroundMark x1="29448" y1="7042" x2="23727" y2="5247"/>
                        <a14:foregroundMark x1="37500" y1="9568" x2="29448" y2="7042"/>
                        <a14:foregroundMark x1="7000" y1="0" x2="2500" y2="926"/>
                        <a14:foregroundMark x1="25500" y1="1235" x2="32000" y2="1235"/>
                        <a14:foregroundMark x1="45000" y1="1235" x2="53000" y2="617"/>
                        <a14:foregroundMark x1="68000" y1="2160" x2="68000" y2="1852"/>
                        <a14:foregroundMark x1="68000" y1="2469" x2="68000" y2="2160"/>
                        <a14:foregroundMark x1="68000" y1="2778" x2="68000" y2="2469"/>
                        <a14:foregroundMark x1="68000" y1="2817" x2="68000" y2="2778"/>
                        <a14:foregroundMark x1="68000" y1="3086" x2="68000" y2="2817"/>
                        <a14:foregroundMark x1="68000" y1="3395" x2="68000" y2="3086"/>
                        <a14:foregroundMark x1="68000" y1="3521" x2="68000" y2="3395"/>
                        <a14:foregroundMark x1="68000" y1="4012" x2="68000" y2="3521"/>
                        <a14:foregroundMark x1="68000" y1="6481" x2="68000" y2="4012"/>
                        <a14:foregroundMark x1="93718" y1="6173" x2="96000" y2="8333"/>
                        <a14:foregroundMark x1="90456" y1="3086" x2="90782" y2="3395"/>
                        <a14:foregroundMark x1="90172" y1="2817" x2="90456" y2="3086"/>
                        <a14:foregroundMark x1="89605" y1="2280" x2="90172" y2="2817"/>
                        <a14:foregroundMark x1="88500" y1="1235" x2="89099" y2="1802"/>
                        <a14:foregroundMark x1="43500" y1="26235" x2="67000" y2="26235"/>
                        <a14:foregroundMark x1="69500" y1="39198" x2="70000" y2="38889"/>
                        <a14:foregroundMark x1="74000" y1="33951" x2="74000" y2="33951"/>
                        <a14:foregroundMark x1="33500" y1="33642" x2="33500" y2="33642"/>
                        <a14:foregroundMark x1="33500" y1="33951" x2="33500" y2="33951"/>
                        <a14:foregroundMark x1="31000" y1="33333" x2="33500" y2="36728"/>
                        <a14:foregroundMark x1="36500" y1="75000" x2="36500" y2="75000"/>
                        <a14:foregroundMark x1="36500" y1="75000" x2="36500" y2="75000"/>
                        <a14:foregroundMark x1="59500" y1="71914" x2="59500" y2="71914"/>
                        <a14:foregroundMark x1="59500" y1="71914" x2="59500" y2="71914"/>
                        <a14:foregroundMark x1="25000" y1="22840" x2="25000" y2="22840"/>
                        <a14:foregroundMark x1="25000" y1="22840" x2="25000" y2="22840"/>
                        <a14:foregroundMark x1="42500" y1="16975" x2="42500" y2="16975"/>
                        <a14:foregroundMark x1="42500" y1="16975" x2="42500" y2="16975"/>
                        <a14:foregroundMark x1="28500" y1="17901" x2="28500" y2="17901"/>
                        <a14:foregroundMark x1="28500" y1="17901" x2="28500" y2="17901"/>
                        <a14:foregroundMark x1="34500" y1="15123" x2="34500" y2="15123"/>
                        <a14:foregroundMark x1="34500" y1="15123" x2="34500" y2="15123"/>
                        <a14:foregroundMark x1="37500" y1="20370" x2="37500" y2="20370"/>
                        <a14:foregroundMark x1="37500" y1="20370" x2="37500" y2="20370"/>
                        <a14:foregroundMark x1="53000" y1="19444" x2="53000" y2="19444"/>
                        <a14:foregroundMark x1="53500" y1="19136" x2="53500" y2="19136"/>
                        <a14:foregroundMark x1="58000" y1="21605" x2="58000" y2="21605"/>
                        <a14:foregroundMark x1="73500" y1="11420" x2="73500" y2="11420"/>
                        <a14:foregroundMark x1="60500" y1="12654" x2="60500" y2="12654"/>
                        <a14:foregroundMark x1="64500" y1="15741" x2="64500" y2="15741"/>
                        <a14:foregroundMark x1="77500" y1="16049" x2="78500" y2="15741"/>
                        <a14:foregroundMark x1="71000" y1="17901" x2="71000" y2="17901"/>
                        <a14:foregroundMark x1="17500" y1="14815" x2="17500" y2="14815"/>
                        <a14:foregroundMark x1="66500" y1="34568" x2="66500" y2="34568"/>
                        <a14:foregroundMark x1="66500" y1="34877" x2="66500" y2="34877"/>
                        <a14:foregroundMark x1="96535" y1="46479" x2="96500" y2="47222"/>
                        <a14:foregroundMark x1="97122" y1="34170" x2="97072" y2="35211"/>
                        <a14:foregroundMark x1="97434" y1="27628" x2="97404" y2="28259"/>
                        <a14:foregroundMark x1="50000" y1="65123" x2="50000" y2="65123"/>
                        <a14:foregroundMark x1="50500" y1="64815" x2="49500" y2="66358"/>
                        <a14:foregroundMark x1="58500" y1="47531" x2="58500" y2="47531"/>
                        <a14:foregroundMark x1="51000" y1="99691" x2="51000" y2="99691"/>
                        <a14:foregroundMark x1="50500" y1="99383" x2="50500" y2="99383"/>
                        <a14:foregroundMark x1="95560" y1="71737" x2="95455" y2="73944"/>
                        <a14:foregroundMark x1="96324" y1="55634" x2="95621" y2="70447"/>
                        <a14:foregroundMark x1="95455" y1="73944" x2="96591" y2="76056"/>
                        <a14:foregroundMark x1="96591" y1="76761" x2="92045" y2="82394"/>
                        <a14:foregroundMark x1="79545" y1="85915" x2="79545" y2="85915"/>
                        <a14:foregroundMark x1="53798" y1="97461" x2="48864" y2="99296"/>
                        <a14:foregroundMark x1="79168" y1="88028" x2="54620" y2="97156"/>
                        <a14:foregroundMark x1="82955" y1="86620" x2="79168" y2="88028"/>
                        <a14:foregroundMark x1="42901" y1="96955" x2="14773" y2="85915"/>
                        <a14:foregroundMark x1="48864" y1="99296" x2="46557" y2="98390"/>
                        <a14:foregroundMark x1="14773" y1="85915" x2="3409" y2="72535"/>
                        <a14:foregroundMark x1="4545" y1="45775" x2="2273" y2="40845"/>
                        <a14:foregroundMark x1="991" y1="28812" x2="1136" y2="27465"/>
                        <a14:foregroundMark x1="0" y1="38028" x2="221" y2="35972"/>
                        <a14:foregroundMark x1="98864" y1="32394" x2="98864" y2="32394"/>
                        <a14:foregroundMark x1="96591" y1="33099" x2="97727" y2="33803"/>
                        <a14:foregroundMark x1="96591" y1="33099" x2="96591" y2="33803"/>
                        <a14:foregroundMark x1="96591" y1="36620" x2="95455" y2="33803"/>
                        <a14:foregroundMark x1="96591" y1="35915" x2="96591" y2="35915"/>
                        <a14:foregroundMark x1="96591" y1="34507" x2="96591" y2="33803"/>
                        <a14:foregroundMark x1="96591" y1="36620" x2="96591" y2="37324"/>
                        <a14:foregroundMark x1="95455" y1="39437" x2="95455" y2="40141"/>
                        <a14:foregroundMark x1="95455" y1="40141" x2="95455" y2="40845"/>
                        <a14:foregroundMark x1="96591" y1="42254" x2="96591" y2="42958"/>
                        <a14:foregroundMark x1="96591" y1="43662" x2="96591" y2="44366"/>
                        <a14:foregroundMark x1="3409" y1="50704" x2="3409" y2="50704"/>
                        <a14:foregroundMark x1="5269" y1="35660" x2="5682" y2="37324"/>
                        <a14:foregroundMark x1="3409" y1="28169" x2="3530" y2="28655"/>
                        <a14:foregroundMark x1="5682" y1="35915" x2="3409" y2="30986"/>
                        <a14:foregroundMark x1="4545" y1="36620" x2="4545" y2="36620"/>
                        <a14:foregroundMark x1="95455" y1="33803" x2="95455" y2="33803"/>
                        <a14:foregroundMark x1="95455" y1="51408" x2="95455" y2="51408"/>
                        <a14:foregroundMark x1="4545" y1="76056" x2="4545" y2="76056"/>
                        <a14:foregroundMark x1="4545" y1="77465" x2="4545" y2="77465"/>
                        <a14:foregroundMark x1="6818" y1="78873" x2="6818" y2="78873"/>
                        <a14:foregroundMark x1="7955" y1="80282" x2="7955" y2="80282"/>
                        <a14:foregroundMark x1="7955" y1="80986" x2="7955" y2="80986"/>
                        <a14:foregroundMark x1="40909" y1="7746" x2="40909" y2="7746"/>
                        <a14:foregroundMark x1="89773" y1="4225" x2="89773" y2="4225"/>
                        <a14:foregroundMark x1="89773" y1="3521" x2="89773" y2="3521"/>
                        <a14:foregroundMark x1="88636" y1="3521" x2="89773" y2="4930"/>
                        <a14:foregroundMark x1="89773" y1="6338" x2="86364" y2="8451"/>
                        <a14:foregroundMark x1="95455" y1="34507" x2="95455" y2="34507"/>
                        <a14:foregroundMark x1="96591" y1="33803" x2="96591" y2="33803"/>
                        <a14:foregroundMark x1="96591" y1="34507" x2="96591" y2="34507"/>
                        <a14:foregroundMark x1="97727" y1="34507" x2="97727" y2="34507"/>
                        <a14:foregroundMark x1="97727" y1="33803" x2="97727" y2="33803"/>
                        <a14:foregroundMark x1="95455" y1="23239" x2="95455" y2="23239"/>
                        <a14:foregroundMark x1="95455" y1="25352" x2="96591" y2="25352"/>
                        <a14:foregroundMark x1="95455" y1="24648" x2="95455" y2="23239"/>
                        <a14:foregroundMark x1="96591" y1="27465" x2="96591" y2="26761"/>
                        <a14:foregroundMark x1="95455" y1="26056" x2="95455" y2="25352"/>
                        <a14:foregroundMark x1="95455" y1="24648" x2="95455" y2="24648"/>
                        <a14:foregroundMark x1="88636" y1="83803" x2="88636" y2="83803"/>
                        <a14:foregroundMark x1="89773" y1="83803" x2="88636" y2="83803"/>
                        <a14:foregroundMark x1="87500" y1="84507" x2="87500" y2="84507"/>
                        <a14:foregroundMark x1="88636" y1="84507" x2="88636" y2="84507"/>
                        <a14:foregroundMark x1="89773" y1="83803" x2="87500" y2="85211"/>
                        <a14:foregroundMark x1="90909" y1="83803" x2="90909" y2="83803"/>
                        <a14:foregroundMark x1="90909" y1="84507" x2="90909" y2="84507"/>
                        <a14:foregroundMark x1="88636" y1="84507" x2="90909" y2="83099"/>
                        <a14:foregroundMark x1="90909" y1="83803" x2="90909" y2="83803"/>
                        <a14:foregroundMark x1="90909" y1="83803" x2="90909" y2="84507"/>
                        <a14:foregroundMark x1="97727" y1="34507" x2="97727" y2="34507"/>
                        <a14:foregroundMark x1="97727" y1="33803" x2="97727" y2="33803"/>
                        <a14:foregroundMark x1="98864" y1="34507" x2="98864" y2="34507"/>
                        <a14:foregroundMark x1="96591" y1="35211" x2="97727" y2="34507"/>
                        <a14:foregroundMark x1="97727" y1="34507" x2="97727" y2="34507"/>
                        <a14:foregroundMark x1="97727" y1="34507" x2="97727" y2="34507"/>
                        <a14:foregroundMark x1="97727" y1="33803" x2="97727" y2="33803"/>
                        <a14:foregroundMark x1="98864" y1="34507" x2="98864" y2="34507"/>
                        <a14:foregroundMark x1="98864" y1="34507" x2="98864" y2="34507"/>
                        <a14:foregroundMark x1="98864" y1="34507" x2="98864" y2="34507"/>
                        <a14:foregroundMark x1="98864" y1="34507" x2="98864" y2="34507"/>
                        <a14:foregroundMark x1="97727" y1="33803" x2="97727" y2="33099"/>
                        <a14:foregroundMark x1="98864" y1="33099" x2="98864" y2="33099"/>
                        <a14:foregroundMark x1="5682" y1="23944" x2="5682" y2="23944"/>
                        <a14:foregroundMark x1="3409" y1="24648" x2="3409" y2="24648"/>
                        <a14:foregroundMark x1="3409" y1="25352" x2="3409" y2="25352"/>
                        <a14:foregroundMark x1="3409" y1="23944" x2="3409" y2="23944"/>
                        <a14:foregroundMark x1="2273" y1="22535" x2="3409" y2="22535"/>
                        <a14:foregroundMark x1="7955" y1="18310" x2="6818" y2="17606"/>
                        <a14:foregroundMark x1="6818" y1="15493" x2="6818" y2="15493"/>
                        <a14:foregroundMark x1="2273" y1="6338" x2="2273" y2="5634"/>
                        <a14:foregroundMark x1="1704" y1="4930" x2="1136" y2="6338"/>
                        <a14:foregroundMark x1="2273" y1="3521" x2="1704" y2="4930"/>
                        <a14:backgroundMark x1="95289" y1="83803" x2="95901" y2="83502"/>
                        <a14:backgroundMark x1="92544" y1="85152" x2="93856" y2="84507"/>
                        <a14:backgroundMark x1="88476" y1="87152" x2="89974" y2="86416"/>
                        <a14:backgroundMark x1="96500" y1="16049" x2="96500" y2="16049"/>
                        <a14:backgroundMark x1="96500" y1="16049" x2="96500" y2="16049"/>
                        <a14:backgroundMark x1="96500" y1="16049" x2="96500" y2="16049"/>
                        <a14:backgroundMark x1="97500" y1="14506" x2="97500" y2="14506"/>
                        <a14:backgroundMark x1="97500" y1="14506" x2="97500" y2="14506"/>
                        <a14:backgroundMark x1="99500" y1="25617" x2="99500" y2="25926"/>
                        <a14:backgroundMark x1="98578" y1="33803" x2="98500" y2="34259"/>
                        <a14:backgroundMark x1="98972" y1="31495" x2="98918" y2="31813"/>
                        <a14:backgroundMark x1="99500" y1="28395" x2="99152" y2="30438"/>
                        <a14:backgroundMark x1="96606" y1="13436" x2="97894" y2="22978"/>
                        <a14:backgroundMark x1="97500" y1="24691" x2="97500" y2="24691"/>
                        <a14:backgroundMark x1="97000" y1="23849" x2="97000" y2="23765"/>
                        <a14:backgroundMark x1="97000" y1="23765" x2="97000" y2="23765"/>
                        <a14:backgroundMark x1="96500" y1="24074" x2="96500" y2="23765"/>
                        <a14:backgroundMark x1="99000" y1="25000" x2="99500" y2="27469"/>
                        <a14:backgroundMark x1="97823" y1="10256" x2="99500" y2="8333"/>
                        <a14:backgroundMark x1="16000" y1="1543" x2="18500" y2="2778"/>
                        <a14:backgroundMark x1="20500" y1="2469" x2="20500" y2="2469"/>
                        <a14:backgroundMark x1="21000" y1="4012" x2="21000" y2="4012"/>
                        <a14:backgroundMark x1="21000" y1="4938" x2="21000" y2="4938"/>
                        <a14:backgroundMark x1="20500" y1="4321" x2="20500" y2="4321"/>
                        <a14:backgroundMark x1="21500" y1="4630" x2="21500" y2="4630"/>
                        <a14:backgroundMark x1="22500" y1="4321" x2="22500" y2="4321"/>
                        <a14:backgroundMark x1="21500" y1="5247" x2="21500" y2="5247"/>
                        <a14:backgroundMark x1="19500" y1="4012" x2="19500" y2="4012"/>
                        <a14:backgroundMark x1="18500" y1="3395" x2="18500" y2="3395"/>
                        <a14:backgroundMark x1="18000" y1="3395" x2="18000" y2="3395"/>
                        <a14:backgroundMark x1="17000" y1="3395" x2="17500" y2="3704"/>
                        <a14:backgroundMark x1="18500" y1="4321" x2="18500" y2="4321"/>
                        <a14:backgroundMark x1="19500" y1="4938" x2="19500" y2="4938"/>
                        <a14:backgroundMark x1="19500" y1="4630" x2="16000" y2="2469"/>
                        <a14:backgroundMark x1="16000" y1="2778" x2="16000" y2="2778"/>
                        <a14:backgroundMark x1="15000" y1="2469" x2="15000" y2="2469"/>
                        <a14:backgroundMark x1="15000" y1="1852" x2="15000" y2="1852"/>
                        <a14:backgroundMark x1="14000" y1="2469" x2="14000" y2="2469"/>
                        <a14:backgroundMark x1="500" y1="3086" x2="500" y2="3086"/>
                        <a14:backgroundMark x1="4500" y1="12963" x2="4500" y2="12963"/>
                        <a14:backgroundMark x1="5500" y1="14198" x2="5500" y2="14726"/>
                        <a14:backgroundMark x1="4762" y1="15493" x2="5500" y2="19136"/>
                        <a14:backgroundMark x1="4500" y1="14198" x2="4762" y2="15493"/>
                        <a14:backgroundMark x1="2778" y1="11706" x2="2500" y2="11420"/>
                        <a14:backgroundMark x1="4000" y1="12037" x2="4000" y2="12037"/>
                        <a14:backgroundMark x1="4500" y1="12037" x2="4500" y2="12037"/>
                        <a14:backgroundMark x1="3500" y1="11111" x2="3500" y2="11111"/>
                        <a14:backgroundMark x1="3000" y1="10494" x2="3000" y2="10494"/>
                        <a14:backgroundMark x1="4500" y1="12963" x2="4500" y2="12963"/>
                        <a14:backgroundMark x1="5000" y1="12963" x2="5000" y2="12963"/>
                        <a14:backgroundMark x1="5000" y1="12654" x2="5000" y2="12654"/>
                        <a14:backgroundMark x1="5000" y1="12963" x2="5000" y2="13272"/>
                        <a14:backgroundMark x1="4107" y1="13646" x2="4000" y2="13580"/>
                        <a14:backgroundMark x1="5000" y1="18827" x2="5500" y2="19136"/>
                        <a14:backgroundMark x1="5500" y1="20679" x2="5500" y2="20988"/>
                        <a14:backgroundMark x1="5500" y1="20988" x2="5500" y2="20988"/>
                        <a14:backgroundMark x1="6500" y1="20370" x2="6000" y2="20988"/>
                        <a14:backgroundMark x1="57000" y1="2778" x2="57000" y2="2778"/>
                        <a14:backgroundMark x1="57500" y1="2469" x2="57500" y2="2469"/>
                        <a14:backgroundMark x1="58000" y1="2160" x2="58500" y2="1852"/>
                        <a14:backgroundMark x1="58000" y1="4012" x2="61500" y2="2778"/>
                        <a14:backgroundMark x1="62500" y1="1852" x2="62500" y2="1852"/>
                        <a14:backgroundMark x1="63000" y1="2778" x2="63000" y2="2778"/>
                        <a14:backgroundMark x1="63500" y1="3086" x2="63500" y2="2469"/>
                        <a14:backgroundMark x1="63500" y1="2160" x2="63500" y2="2160"/>
                        <a14:backgroundMark x1="64000" y1="1852" x2="64000" y2="1852"/>
                        <a14:backgroundMark x1="63500" y1="2469" x2="63500" y2="2469"/>
                        <a14:backgroundMark x1="62000" y1="3086" x2="61500" y2="2778"/>
                        <a14:backgroundMark x1="61500" y1="2160" x2="62000" y2="2469"/>
                        <a14:backgroundMark x1="61500" y1="2469" x2="62000" y2="2469"/>
                        <a14:backgroundMark x1="63000" y1="3086" x2="63000" y2="3086"/>
                        <a14:backgroundMark x1="64000" y1="3395" x2="64000" y2="3395"/>
                        <a14:backgroundMark x1="59500" y1="4630" x2="59000" y2="4321"/>
                        <a14:backgroundMark x1="58500" y1="4012" x2="58500" y2="4012"/>
                        <a14:backgroundMark x1="56500" y1="4321" x2="56500" y2="4321"/>
                        <a14:backgroundMark x1="57000" y1="4630" x2="57000" y2="4630"/>
                        <a14:backgroundMark x1="57000" y1="3704" x2="57000" y2="3704"/>
                        <a14:backgroundMark x1="80000" y1="926" x2="80000" y2="926"/>
                        <a14:backgroundMark x1="80000" y1="926" x2="80000" y2="926"/>
                        <a14:backgroundMark x1="84777" y1="3521" x2="86000" y2="3395"/>
                        <a14:backgroundMark x1="84123" y1="3588" x2="84777" y2="3521"/>
                        <a14:backgroundMark x1="86296" y1="3521" x2="86500" y2="3395"/>
                        <a14:backgroundMark x1="86000" y1="3704" x2="86296" y2="3521"/>
                        <a14:backgroundMark x1="86000" y1="4225" x2="86000" y2="4279"/>
                        <a14:backgroundMark x1="86000" y1="4012" x2="86000" y2="4225"/>
                        <a14:backgroundMark x1="99500" y1="4225" x2="99500" y2="6173"/>
                        <a14:backgroundMark x1="99500" y1="3521" x2="99500" y2="4225"/>
                        <a14:backgroundMark x1="99500" y1="3395" x2="99500" y2="3521"/>
                        <a14:backgroundMark x1="0" y1="60185" x2="0" y2="64528"/>
                        <a14:backgroundMark x1="922" y1="65614" x2="1000" y2="64506"/>
                        <a14:backgroundMark x1="500" y1="71605" x2="744" y2="68145"/>
                        <a14:backgroundMark x1="0" y1="69444" x2="0" y2="69444"/>
                        <a14:backgroundMark x1="500" y1="69444" x2="500" y2="69444"/>
                        <a14:backgroundMark x1="98864" y1="44366" x2="98864" y2="46479"/>
                        <a14:backgroundMark x1="98864" y1="42958" x2="98864" y2="43662"/>
                        <a14:backgroundMark x1="98864" y1="40845" x2="98864" y2="42254"/>
                        <a14:backgroundMark x1="98864" y1="38932" x2="98864" y2="39437"/>
                        <a14:backgroundMark x1="98864" y1="37324" x2="98864" y2="38228"/>
                        <a14:backgroundMark x1="98864" y1="35915" x2="98864" y2="36620"/>
                        <a14:backgroundMark x1="98864" y1="35211" x2="98864" y2="35915"/>
                        <a14:backgroundMark x1="1136" y1="56338" x2="1136" y2="56338"/>
                        <a14:backgroundMark x1="0" y1="57042" x2="0" y2="57042"/>
                        <a14:backgroundMark x1="0" y1="52113" x2="1136" y2="54225"/>
                        <a14:backgroundMark x1="40909" y1="98592" x2="45455" y2="99296"/>
                        <a14:backgroundMark x1="56818" y1="99296" x2="55682" y2="99296"/>
                        <a14:backgroundMark x1="85227" y1="88028" x2="85227" y2="88028"/>
                        <a14:backgroundMark x1="98864" y1="78169" x2="98864" y2="76761"/>
                        <a14:backgroundMark x1="0" y1="59155" x2="0" y2="59155"/>
                        <a14:backgroundMark x1="0" y1="58451" x2="0" y2="58451"/>
                        <a14:backgroundMark x1="0" y1="57746" x2="0" y2="57746"/>
                        <a14:backgroundMark x1="0" y1="28491" x2="0" y2="26056"/>
                        <a14:backgroundMark x1="0" y1="52113" x2="0" y2="37861"/>
                        <a14:backgroundMark x1="0" y1="26056" x2="0" y2="26056"/>
                        <a14:backgroundMark x1="0" y1="28873" x2="1136" y2="35915"/>
                        <a14:backgroundMark x1="98864" y1="51408" x2="98864" y2="55634"/>
                        <a14:backgroundMark x1="98864" y1="48592" x2="98864" y2="51408"/>
                        <a14:backgroundMark x1="78409" y1="3521" x2="78409" y2="3521"/>
                        <a14:backgroundMark x1="80682" y1="2817" x2="80682" y2="2817"/>
                        <a14:backgroundMark x1="98864" y1="12676" x2="98864" y2="12676"/>
                        <a14:backgroundMark x1="97727" y1="12676" x2="97727" y2="12676"/>
                        <a14:backgroundMark x1="39773" y1="7042" x2="39773" y2="7042"/>
                        <a14:backgroundMark x1="0" y1="22535" x2="0" y2="22535"/>
                        <a14:backgroundMark x1="2273" y1="22535" x2="2273" y2="22535"/>
                        <a14:backgroundMark x1="2273" y1="23944" x2="2273" y2="23944"/>
                        <a14:backgroundMark x1="1136" y1="4930" x2="1136" y2="4930"/>
                        <a14:backgroundMark x1="1136" y1="7746" x2="1136" y2="7746"/>
                      </a14:backgroundRemoval>
                    </a14:imgEffect>
                  </a14:imgLayer>
                </a14:imgProps>
              </a:ext>
              <a:ext uri="{28A0092B-C50C-407E-A947-70E740481C1C}">
                <a14:useLocalDpi xmlns:a14="http://schemas.microsoft.com/office/drawing/2010/main" val="0"/>
              </a:ext>
            </a:extLst>
          </a:blip>
          <a:stretch>
            <a:fillRect/>
          </a:stretch>
        </p:blipFill>
        <p:spPr>
          <a:xfrm>
            <a:off x="1212186" y="2134318"/>
            <a:ext cx="382321" cy="619360"/>
          </a:xfrm>
          <a:prstGeom prst="rect">
            <a:avLst/>
          </a:prstGeom>
        </p:spPr>
      </p:pic>
      <p:grpSp>
        <p:nvGrpSpPr>
          <p:cNvPr id="45" name="Group 44">
            <a:extLst>
              <a:ext uri="{FF2B5EF4-FFF2-40B4-BE49-F238E27FC236}">
                <a16:creationId xmlns:a16="http://schemas.microsoft.com/office/drawing/2014/main" id="{81A6CE3C-A118-46A9-82DB-169E417B1319}"/>
              </a:ext>
            </a:extLst>
          </p:cNvPr>
          <p:cNvGrpSpPr/>
          <p:nvPr/>
        </p:nvGrpSpPr>
        <p:grpSpPr>
          <a:xfrm>
            <a:off x="274625" y="2762999"/>
            <a:ext cx="2721208" cy="508847"/>
            <a:chOff x="1070736" y="3203049"/>
            <a:chExt cx="6987022" cy="492576"/>
          </a:xfrm>
        </p:grpSpPr>
        <p:sp>
          <p:nvSpPr>
            <p:cNvPr id="46" name="Rectangle 45">
              <a:extLst>
                <a:ext uri="{FF2B5EF4-FFF2-40B4-BE49-F238E27FC236}">
                  <a16:creationId xmlns:a16="http://schemas.microsoft.com/office/drawing/2014/main" id="{E80945C0-EF34-4293-A642-C9B63F1964EB}"/>
                </a:ext>
              </a:extLst>
            </p:cNvPr>
            <p:cNvSpPr/>
            <p:nvPr/>
          </p:nvSpPr>
          <p:spPr>
            <a:xfrm>
              <a:off x="1070736" y="3203049"/>
              <a:ext cx="6987022"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47" name="TextBox 46">
              <a:extLst>
                <a:ext uri="{FF2B5EF4-FFF2-40B4-BE49-F238E27FC236}">
                  <a16:creationId xmlns:a16="http://schemas.microsoft.com/office/drawing/2014/main" id="{28BC80EE-76AE-4625-B4F3-DC41651A48D0}"/>
                </a:ext>
              </a:extLst>
            </p:cNvPr>
            <p:cNvSpPr txBox="1"/>
            <p:nvPr/>
          </p:nvSpPr>
          <p:spPr>
            <a:xfrm>
              <a:off x="1070736" y="3203049"/>
              <a:ext cx="6987022"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kern="1200" dirty="0">
                  <a:solidFill>
                    <a:schemeClr val="accent3"/>
                  </a:solidFill>
                </a:rPr>
                <a:t>Örebro kommun</a:t>
              </a:r>
            </a:p>
          </p:txBody>
        </p:sp>
      </p:grpSp>
      <p:pic>
        <p:nvPicPr>
          <p:cNvPr id="7" name="Picture 6" descr="Shape&#10;&#10;Description automatically generated with low confidence">
            <a:extLst>
              <a:ext uri="{FF2B5EF4-FFF2-40B4-BE49-F238E27FC236}">
                <a16:creationId xmlns:a16="http://schemas.microsoft.com/office/drawing/2014/main" id="{C71AA601-C2D1-49BC-A21E-0196C6CC0ED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801" t="15930" r="25780" b="35816"/>
          <a:stretch/>
        </p:blipFill>
        <p:spPr>
          <a:xfrm>
            <a:off x="3035082" y="766377"/>
            <a:ext cx="436925" cy="588080"/>
          </a:xfrm>
          <a:prstGeom prst="rect">
            <a:avLst/>
          </a:prstGeom>
        </p:spPr>
      </p:pic>
      <p:grpSp>
        <p:nvGrpSpPr>
          <p:cNvPr id="51" name="Group 50">
            <a:extLst>
              <a:ext uri="{FF2B5EF4-FFF2-40B4-BE49-F238E27FC236}">
                <a16:creationId xmlns:a16="http://schemas.microsoft.com/office/drawing/2014/main" id="{24B80648-2CBB-4567-B394-A94C292556B5}"/>
              </a:ext>
            </a:extLst>
          </p:cNvPr>
          <p:cNvGrpSpPr/>
          <p:nvPr/>
        </p:nvGrpSpPr>
        <p:grpSpPr>
          <a:xfrm>
            <a:off x="2117061" y="1396191"/>
            <a:ext cx="2375273" cy="436981"/>
            <a:chOff x="826290" y="938792"/>
            <a:chExt cx="7541772" cy="539479"/>
          </a:xfrm>
        </p:grpSpPr>
        <p:sp>
          <p:nvSpPr>
            <p:cNvPr id="52" name="Rectangle 51">
              <a:extLst>
                <a:ext uri="{FF2B5EF4-FFF2-40B4-BE49-F238E27FC236}">
                  <a16:creationId xmlns:a16="http://schemas.microsoft.com/office/drawing/2014/main" id="{04542D0B-9656-47CA-BC39-9665634AA1DB}"/>
                </a:ext>
              </a:extLst>
            </p:cNvPr>
            <p:cNvSpPr/>
            <p:nvPr/>
          </p:nvSpPr>
          <p:spPr>
            <a:xfrm>
              <a:off x="826290" y="985695"/>
              <a:ext cx="7231468"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53" name="TextBox 52">
              <a:extLst>
                <a:ext uri="{FF2B5EF4-FFF2-40B4-BE49-F238E27FC236}">
                  <a16:creationId xmlns:a16="http://schemas.microsoft.com/office/drawing/2014/main" id="{61A3621D-7857-4976-9D23-791A52377DFF}"/>
                </a:ext>
              </a:extLst>
            </p:cNvPr>
            <p:cNvSpPr txBox="1"/>
            <p:nvPr/>
          </p:nvSpPr>
          <p:spPr>
            <a:xfrm>
              <a:off x="1136594" y="938792"/>
              <a:ext cx="7231468"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kern="1200" dirty="0">
                  <a:solidFill>
                    <a:schemeClr val="accent3"/>
                  </a:solidFill>
                </a:rPr>
                <a:t>Växjö kommun</a:t>
              </a:r>
            </a:p>
          </p:txBody>
        </p:sp>
      </p:grpSp>
      <p:pic>
        <p:nvPicPr>
          <p:cNvPr id="6" name="Picture 5" descr="A picture containing text&#10;&#10;Description automatically generated">
            <a:extLst>
              <a:ext uri="{FF2B5EF4-FFF2-40B4-BE49-F238E27FC236}">
                <a16:creationId xmlns:a16="http://schemas.microsoft.com/office/drawing/2014/main" id="{AE8ED1A3-F575-436E-832E-97C834FBA3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4072" y="3641379"/>
            <a:ext cx="477538" cy="590356"/>
          </a:xfrm>
          <a:prstGeom prst="rect">
            <a:avLst/>
          </a:prstGeom>
        </p:spPr>
      </p:pic>
      <p:sp>
        <p:nvSpPr>
          <p:cNvPr id="48" name="TextBox 47">
            <a:extLst>
              <a:ext uri="{FF2B5EF4-FFF2-40B4-BE49-F238E27FC236}">
                <a16:creationId xmlns:a16="http://schemas.microsoft.com/office/drawing/2014/main" id="{A000BCD0-35E9-4BD9-85D9-5B2BE9778AE2}"/>
              </a:ext>
            </a:extLst>
          </p:cNvPr>
          <p:cNvSpPr txBox="1"/>
          <p:nvPr/>
        </p:nvSpPr>
        <p:spPr>
          <a:xfrm>
            <a:off x="1657501" y="4329937"/>
            <a:ext cx="2780574" cy="314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Helsingborg </a:t>
            </a:r>
            <a:br>
              <a:rPr lang="sv-SE" sz="1600" kern="1200" dirty="0">
                <a:solidFill>
                  <a:schemeClr val="accent3"/>
                </a:solidFill>
              </a:rPr>
            </a:br>
            <a:r>
              <a:rPr lang="sv-SE" sz="1600" kern="1200" dirty="0">
                <a:solidFill>
                  <a:schemeClr val="accent3"/>
                </a:solidFill>
              </a:rPr>
              <a:t>kommun</a:t>
            </a:r>
          </a:p>
        </p:txBody>
      </p:sp>
      <p:pic>
        <p:nvPicPr>
          <p:cNvPr id="9" name="Picture 8" descr="Text&#10;&#10;Description automatically generated">
            <a:extLst>
              <a:ext uri="{FF2B5EF4-FFF2-40B4-BE49-F238E27FC236}">
                <a16:creationId xmlns:a16="http://schemas.microsoft.com/office/drawing/2014/main" id="{A4FB02DB-BC13-4BAF-9C74-8A91878A0F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20963" y="2152737"/>
            <a:ext cx="3107418" cy="788493"/>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75D5F903-14A9-4213-90DE-40233872541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6397" y="5054192"/>
            <a:ext cx="335300" cy="616081"/>
          </a:xfrm>
          <a:prstGeom prst="rect">
            <a:avLst/>
          </a:prstGeom>
        </p:spPr>
      </p:pic>
      <p:pic>
        <p:nvPicPr>
          <p:cNvPr id="49" name="Picture 48">
            <a:extLst>
              <a:ext uri="{FF2B5EF4-FFF2-40B4-BE49-F238E27FC236}">
                <a16:creationId xmlns:a16="http://schemas.microsoft.com/office/drawing/2014/main" id="{C29A5E5D-B458-41C2-87A2-E52B08457C59}"/>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2300" b="66788" l="9957" r="89881">
                        <a14:foregroundMark x1="49892" y1="24496" x2="53788" y2="19855"/>
                        <a14:foregroundMark x1="53139" y1="19007" x2="54113" y2="21509"/>
                        <a14:foregroundMark x1="53409" y1="24697" x2="58820" y2="32849"/>
                        <a14:foregroundMark x1="58820" y1="32849" x2="58009" y2="33333"/>
                        <a14:foregroundMark x1="55682" y1="32446" x2="70942" y2="44350"/>
                        <a14:foregroundMark x1="70942" y1="44350" x2="67045" y2="52260"/>
                        <a14:foregroundMark x1="67045" y1="52260" x2="63582" y2="55044"/>
                        <a14:foregroundMark x1="65476" y1="53349" x2="62500" y2="61138"/>
                        <a14:foregroundMark x1="62500" y1="61138" x2="61959" y2="61340"/>
                        <a14:foregroundMark x1="45509" y1="63196" x2="32089" y2="49193"/>
                        <a14:foregroundMark x1="32089" y1="49193" x2="34199" y2="40153"/>
                        <a14:foregroundMark x1="34199" y1="40153" x2="24838" y2="37328"/>
                        <a14:foregroundMark x1="24838" y1="37328" x2="30141" y2="54318"/>
                        <a14:foregroundMark x1="35660" y1="40032" x2="24405" y2="32526"/>
                        <a14:foregroundMark x1="39286" y1="63801" x2="53409" y2="65698"/>
                        <a14:foregroundMark x1="53409" y1="65698" x2="61418" y2="64770"/>
                        <a14:foregroundMark x1="45725" y1="66828" x2="58387" y2="66425"/>
                        <a14:foregroundMark x1="40909" y1="6416" x2="48268" y2="2300"/>
                        <a14:foregroundMark x1="48268" y1="2300" x2="58550" y2="5771"/>
                        <a14:foregroundMark x1="58550" y1="5771" x2="48485" y2="5367"/>
                        <a14:foregroundMark x1="48485" y1="5367" x2="49946" y2="4641"/>
                        <a14:foregroundMark x1="52814" y1="2300" x2="47240" y2="2744"/>
                      </a14:backgroundRemoval>
                    </a14:imgEffect>
                  </a14:imgLayer>
                </a14:imgProps>
              </a:ext>
              <a:ext uri="{28A0092B-C50C-407E-A947-70E740481C1C}">
                <a14:useLocalDpi xmlns:a14="http://schemas.microsoft.com/office/drawing/2010/main" val="0"/>
              </a:ext>
            </a:extLst>
          </a:blip>
          <a:srcRect b="31255"/>
          <a:stretch/>
        </p:blipFill>
        <p:spPr>
          <a:xfrm>
            <a:off x="2858213" y="2127701"/>
            <a:ext cx="672124" cy="619360"/>
          </a:xfrm>
          <a:prstGeom prst="rect">
            <a:avLst/>
          </a:prstGeom>
        </p:spPr>
      </p:pic>
      <p:pic>
        <p:nvPicPr>
          <p:cNvPr id="59" name="Picture 58" descr="Shape&#10;&#10;Description automatically generated">
            <a:extLst>
              <a:ext uri="{FF2B5EF4-FFF2-40B4-BE49-F238E27FC236}">
                <a16:creationId xmlns:a16="http://schemas.microsoft.com/office/drawing/2014/main" id="{E97A26FC-CED0-4DB8-BFE8-649B1DA03F0E}"/>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31046" t="11859" r="30753" b="30886"/>
          <a:stretch/>
        </p:blipFill>
        <p:spPr>
          <a:xfrm>
            <a:off x="4713391" y="2100918"/>
            <a:ext cx="659667" cy="656554"/>
          </a:xfrm>
          <a:prstGeom prst="rect">
            <a:avLst/>
          </a:prstGeom>
        </p:spPr>
      </p:pic>
      <p:sp>
        <p:nvSpPr>
          <p:cNvPr id="60" name="TextBox 59">
            <a:extLst>
              <a:ext uri="{FF2B5EF4-FFF2-40B4-BE49-F238E27FC236}">
                <a16:creationId xmlns:a16="http://schemas.microsoft.com/office/drawing/2014/main" id="{9284C01C-8151-4CD7-980A-5A3429B90CE6}"/>
              </a:ext>
            </a:extLst>
          </p:cNvPr>
          <p:cNvSpPr txBox="1"/>
          <p:nvPr/>
        </p:nvSpPr>
        <p:spPr>
          <a:xfrm>
            <a:off x="3496998" y="2859893"/>
            <a:ext cx="2780574" cy="314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Karlstad</a:t>
            </a:r>
            <a:br>
              <a:rPr lang="sv-SE" sz="1600" kern="1200" dirty="0">
                <a:solidFill>
                  <a:schemeClr val="accent3"/>
                </a:solidFill>
              </a:rPr>
            </a:br>
            <a:r>
              <a:rPr lang="sv-SE" sz="1600" dirty="0">
                <a:solidFill>
                  <a:schemeClr val="accent3"/>
                </a:solidFill>
              </a:rPr>
              <a:t>kommun</a:t>
            </a:r>
            <a:endParaRPr lang="sv-SE" sz="1600" kern="1200" dirty="0">
              <a:solidFill>
                <a:schemeClr val="accent3"/>
              </a:solidFill>
            </a:endParaRPr>
          </a:p>
        </p:txBody>
      </p:sp>
      <p:pic>
        <p:nvPicPr>
          <p:cNvPr id="11" name="Bildobjekt 10">
            <a:extLst>
              <a:ext uri="{FF2B5EF4-FFF2-40B4-BE49-F238E27FC236}">
                <a16:creationId xmlns:a16="http://schemas.microsoft.com/office/drawing/2014/main" id="{3DFFEA14-AB00-F382-5A27-10CFA04B1A0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29104" y="5205205"/>
            <a:ext cx="527474" cy="527474"/>
          </a:xfrm>
          <a:prstGeom prst="rect">
            <a:avLst/>
          </a:prstGeom>
        </p:spPr>
      </p:pic>
      <p:sp>
        <p:nvSpPr>
          <p:cNvPr id="8" name="TextBox 59">
            <a:extLst>
              <a:ext uri="{FF2B5EF4-FFF2-40B4-BE49-F238E27FC236}">
                <a16:creationId xmlns:a16="http://schemas.microsoft.com/office/drawing/2014/main" id="{40868539-78AA-87CF-CD0B-004A5A84188F}"/>
              </a:ext>
            </a:extLst>
          </p:cNvPr>
          <p:cNvSpPr txBox="1"/>
          <p:nvPr/>
        </p:nvSpPr>
        <p:spPr>
          <a:xfrm>
            <a:off x="3400848" y="1505506"/>
            <a:ext cx="2780574" cy="314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ctr" defTabSz="889000">
              <a:lnSpc>
                <a:spcPct val="90000"/>
              </a:lnSpc>
              <a:spcBef>
                <a:spcPct val="0"/>
              </a:spcBef>
              <a:spcAft>
                <a:spcPct val="35000"/>
              </a:spcAft>
              <a:buNone/>
            </a:pPr>
            <a:r>
              <a:rPr lang="sv-SE" sz="1600" kern="1200" dirty="0">
                <a:solidFill>
                  <a:schemeClr val="accent3"/>
                </a:solidFill>
              </a:rPr>
              <a:t>Region </a:t>
            </a:r>
            <a:br>
              <a:rPr lang="sv-SE" sz="1600" kern="1200" dirty="0">
                <a:solidFill>
                  <a:schemeClr val="accent3"/>
                </a:solidFill>
              </a:rPr>
            </a:br>
            <a:r>
              <a:rPr lang="sv-SE" sz="1600" kern="1200" dirty="0">
                <a:solidFill>
                  <a:schemeClr val="accent3"/>
                </a:solidFill>
              </a:rPr>
              <a:t>Skåne</a:t>
            </a:r>
          </a:p>
        </p:txBody>
      </p:sp>
      <p:grpSp>
        <p:nvGrpSpPr>
          <p:cNvPr id="15" name="Group 44">
            <a:extLst>
              <a:ext uri="{FF2B5EF4-FFF2-40B4-BE49-F238E27FC236}">
                <a16:creationId xmlns:a16="http://schemas.microsoft.com/office/drawing/2014/main" id="{48FB7540-2195-51E8-A234-AB425FD8153A}"/>
              </a:ext>
            </a:extLst>
          </p:cNvPr>
          <p:cNvGrpSpPr/>
          <p:nvPr/>
        </p:nvGrpSpPr>
        <p:grpSpPr>
          <a:xfrm>
            <a:off x="218126" y="1335493"/>
            <a:ext cx="2721208" cy="508847"/>
            <a:chOff x="1070736" y="3203049"/>
            <a:chExt cx="6987022" cy="492576"/>
          </a:xfrm>
        </p:grpSpPr>
        <p:sp>
          <p:nvSpPr>
            <p:cNvPr id="16" name="Rectangle 45">
              <a:extLst>
                <a:ext uri="{FF2B5EF4-FFF2-40B4-BE49-F238E27FC236}">
                  <a16:creationId xmlns:a16="http://schemas.microsoft.com/office/drawing/2014/main" id="{7C798D61-0022-3E3B-CA47-E39F82DA2857}"/>
                </a:ext>
              </a:extLst>
            </p:cNvPr>
            <p:cNvSpPr/>
            <p:nvPr/>
          </p:nvSpPr>
          <p:spPr>
            <a:xfrm>
              <a:off x="1070736" y="3203049"/>
              <a:ext cx="6987022" cy="492576"/>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7" name="TextBox 46">
              <a:extLst>
                <a:ext uri="{FF2B5EF4-FFF2-40B4-BE49-F238E27FC236}">
                  <a16:creationId xmlns:a16="http://schemas.microsoft.com/office/drawing/2014/main" id="{D2B65AB1-FA87-BB67-B968-CCDB930C1A63}"/>
                </a:ext>
              </a:extLst>
            </p:cNvPr>
            <p:cNvSpPr txBox="1"/>
            <p:nvPr/>
          </p:nvSpPr>
          <p:spPr>
            <a:xfrm>
              <a:off x="1070736" y="3203049"/>
              <a:ext cx="6987022" cy="492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0983" tIns="50800" rIns="50800" bIns="50800" numCol="1" spcCol="1270" anchor="ctr" anchorCtr="0">
              <a:noAutofit/>
            </a:bodyPr>
            <a:lstStyle/>
            <a:p>
              <a:pPr marL="0" lvl="0" indent="0" algn="l" defTabSz="889000">
                <a:lnSpc>
                  <a:spcPct val="90000"/>
                </a:lnSpc>
                <a:spcBef>
                  <a:spcPct val="0"/>
                </a:spcBef>
                <a:spcAft>
                  <a:spcPct val="35000"/>
                </a:spcAft>
                <a:buNone/>
              </a:pPr>
              <a:r>
                <a:rPr lang="sv-SE" sz="1600" kern="1200" dirty="0">
                  <a:solidFill>
                    <a:schemeClr val="accent3"/>
                  </a:solidFill>
                </a:rPr>
                <a:t>Värmdö kommun</a:t>
              </a:r>
            </a:p>
          </p:txBody>
        </p:sp>
      </p:grpSp>
      <p:pic>
        <p:nvPicPr>
          <p:cNvPr id="27" name="Bildobjekt 26">
            <a:extLst>
              <a:ext uri="{FF2B5EF4-FFF2-40B4-BE49-F238E27FC236}">
                <a16:creationId xmlns:a16="http://schemas.microsoft.com/office/drawing/2014/main" id="{2FF88717-1254-D5B6-46AB-8EB8B9C742C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3149"/>
          <a:stretch/>
        </p:blipFill>
        <p:spPr>
          <a:xfrm>
            <a:off x="1114296" y="794612"/>
            <a:ext cx="552491" cy="558719"/>
          </a:xfrm>
          <a:prstGeom prst="rect">
            <a:avLst/>
          </a:prstGeom>
        </p:spPr>
      </p:pic>
      <p:sp>
        <p:nvSpPr>
          <p:cNvPr id="10" name="TextBox 9">
            <a:extLst>
              <a:ext uri="{FF2B5EF4-FFF2-40B4-BE49-F238E27FC236}">
                <a16:creationId xmlns:a16="http://schemas.microsoft.com/office/drawing/2014/main" id="{3DB90DDF-14E4-1B45-335B-74119CCB9344}"/>
              </a:ext>
            </a:extLst>
          </p:cNvPr>
          <p:cNvSpPr txBox="1"/>
          <p:nvPr/>
        </p:nvSpPr>
        <p:spPr>
          <a:xfrm>
            <a:off x="4233958" y="217639"/>
            <a:ext cx="6391656" cy="637867"/>
          </a:xfrm>
          <a:prstGeom prst="rect">
            <a:avLst/>
          </a:prstGeom>
          <a:noFill/>
        </p:spPr>
        <p:txBody>
          <a:bodyPr wrap="square">
            <a:spAutoFit/>
          </a:bodyPr>
          <a:lstStyle/>
          <a:p>
            <a:pPr lvl="0">
              <a:lnSpc>
                <a:spcPct val="106000"/>
              </a:lnSpc>
              <a:spcAft>
                <a:spcPts val="800"/>
              </a:spcAft>
            </a:pPr>
            <a:r>
              <a:rPr lang="sv-SE" sz="3600" b="1" dirty="0">
                <a:solidFill>
                  <a:schemeClr val="bg1"/>
                </a:solidFill>
                <a:ea typeface="Calibri" panose="020F050202020403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www.battredelat.se</a:t>
            </a:r>
            <a:endParaRPr lang="sv-SE" sz="3600" b="1"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1093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22"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par>
                                <p:cTn id="21" presetID="22" presetClass="entr" presetSubtype="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500"/>
                                        <p:tgtEl>
                                          <p:spTgt spid="38"/>
                                        </p:tgtEl>
                                      </p:cBhvr>
                                    </p:animEffect>
                                  </p:childTnLst>
                                </p:cTn>
                              </p:par>
                              <p:par>
                                <p:cTn id="30" presetID="22" presetClass="entr" presetSubtype="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par>
                                <p:cTn id="33" presetID="22" presetClass="entr" presetSubtype="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par>
                                <p:cTn id="36" presetID="22" presetClass="entr" presetSubtype="1"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500"/>
                                        <p:tgtEl>
                                          <p:spTgt spid="40"/>
                                        </p:tgtEl>
                                      </p:cBhvr>
                                    </p:animEffect>
                                  </p:childTnLst>
                                </p:cTn>
                              </p:par>
                              <p:par>
                                <p:cTn id="39" presetID="22" presetClass="entr" presetSubtype="1"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up)">
                                      <p:cBhvr>
                                        <p:cTn id="41" dur="500"/>
                                        <p:tgtEl>
                                          <p:spTgt spid="49"/>
                                        </p:tgtEl>
                                      </p:cBhvr>
                                    </p:animEffect>
                                  </p:childTnLst>
                                </p:cTn>
                              </p:par>
                              <p:par>
                                <p:cTn id="42" presetID="22" presetClass="entr" presetSubtype="1"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par>
                                <p:cTn id="54" presetID="22" presetClass="entr" presetSubtype="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par>
                                <p:cTn id="57" presetID="22" presetClass="entr" presetSubtype="1"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par>
                                <p:cTn id="60" presetID="22" presetClass="entr" presetSubtype="1"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cTn>
                              </p:par>
                              <p:par>
                                <p:cTn id="63" presetID="22" presetClass="entr" presetSubtype="1"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par>
                                <p:cTn id="69" presetID="22" presetClass="entr" presetSubtype="1"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up)">
                                      <p:cBhvr>
                                        <p:cTn id="74" dur="500"/>
                                        <p:tgtEl>
                                          <p:spTgt spid="8"/>
                                        </p:tgtEl>
                                      </p:cBhvr>
                                    </p:animEffect>
                                  </p:childTnLst>
                                </p:cTn>
                              </p:par>
                              <p:par>
                                <p:cTn id="75" presetID="22" presetClass="entr" presetSubtype="1"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mountain, nature&#10;&#10;Description automatically generated">
            <a:extLst>
              <a:ext uri="{FF2B5EF4-FFF2-40B4-BE49-F238E27FC236}">
                <a16:creationId xmlns:a16="http://schemas.microsoft.com/office/drawing/2014/main" id="{C538243D-0B19-42B0-A14E-A45118ADFFCD}"/>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15627"/>
          <a:stretch/>
        </p:blipFill>
        <p:spPr>
          <a:xfrm>
            <a:off x="2380" y="0"/>
            <a:ext cx="12195175" cy="6859588"/>
          </a:xfrm>
          <a:prstGeom prst="rect">
            <a:avLst/>
          </a:prstGeom>
        </p:spPr>
      </p:pic>
      <p:sp>
        <p:nvSpPr>
          <p:cNvPr id="2" name="Text Placeholder 1">
            <a:extLst>
              <a:ext uri="{FF2B5EF4-FFF2-40B4-BE49-F238E27FC236}">
                <a16:creationId xmlns:a16="http://schemas.microsoft.com/office/drawing/2014/main" id="{8C874402-CAFE-4233-BB8A-ED4BC049DABB}"/>
              </a:ext>
            </a:extLst>
          </p:cNvPr>
          <p:cNvSpPr>
            <a:spLocks noGrp="1"/>
          </p:cNvSpPr>
          <p:nvPr>
            <p:ph type="body" sz="quarter" idx="13"/>
          </p:nvPr>
        </p:nvSpPr>
        <p:spPr/>
        <p:txBody>
          <a:bodyPr vert="horz" lIns="0" tIns="0" rIns="0" bIns="0" rtlCol="0" anchor="b">
            <a:noAutofit/>
          </a:bodyPr>
          <a:lstStyle/>
          <a:p>
            <a:r>
              <a:rPr lang="sv-SE" sz="3200" b="0" cap="all" dirty="0"/>
              <a:t>kontaktuppgifter</a:t>
            </a:r>
          </a:p>
        </p:txBody>
      </p:sp>
      <p:sp>
        <p:nvSpPr>
          <p:cNvPr id="4" name="TextBox 3">
            <a:extLst>
              <a:ext uri="{FF2B5EF4-FFF2-40B4-BE49-F238E27FC236}">
                <a16:creationId xmlns:a16="http://schemas.microsoft.com/office/drawing/2014/main" id="{84A2928A-0464-4F15-B1A8-70F8AA437519}"/>
              </a:ext>
            </a:extLst>
          </p:cNvPr>
          <p:cNvSpPr txBox="1"/>
          <p:nvPr/>
        </p:nvSpPr>
        <p:spPr>
          <a:xfrm>
            <a:off x="737769" y="1544271"/>
            <a:ext cx="4239004" cy="3923575"/>
          </a:xfrm>
          <a:prstGeom prst="rect">
            <a:avLst/>
          </a:prstGeom>
          <a:noFill/>
        </p:spPr>
        <p:txBody>
          <a:bodyPr wrap="square">
            <a:spAutoFit/>
          </a:bodyPr>
          <a:lstStyle/>
          <a:p>
            <a:pPr lvl="0">
              <a:lnSpc>
                <a:spcPct val="106000"/>
              </a:lnSpc>
              <a:spcAft>
                <a:spcPts val="800"/>
              </a:spcAft>
            </a:pPr>
            <a:r>
              <a:rPr lang="sv-SE" sz="1600" b="1" dirty="0">
                <a:ea typeface="Calibri" panose="020F0502020204030204" pitchFamily="34" charset="0"/>
                <a:cs typeface="Arial" panose="020B0604020202020204" pitchFamily="34" charset="0"/>
                <a:hlinkClick r:id="rId4"/>
              </a:rPr>
              <a:t>www.battredelat.se</a:t>
            </a:r>
            <a:endParaRPr lang="sv-SE" sz="1600" b="1" dirty="0">
              <a:ea typeface="Calibri" panose="020F0502020204030204" pitchFamily="34" charset="0"/>
              <a:cs typeface="Arial" panose="020B0604020202020204" pitchFamily="34" charset="0"/>
            </a:endParaRPr>
          </a:p>
          <a:p>
            <a:pPr lvl="0">
              <a:lnSpc>
                <a:spcPct val="106000"/>
              </a:lnSpc>
              <a:spcAft>
                <a:spcPts val="800"/>
              </a:spcAft>
            </a:pPr>
            <a:endParaRPr lang="sv-SE" sz="1600" b="1" dirty="0">
              <a:ea typeface="Calibri" panose="020F0502020204030204" pitchFamily="34" charset="0"/>
              <a:cs typeface="Arial" panose="020B0604020202020204" pitchFamily="34" charset="0"/>
            </a:endParaRPr>
          </a:p>
          <a:p>
            <a:pPr lvl="0">
              <a:lnSpc>
                <a:spcPct val="106000"/>
              </a:lnSpc>
              <a:spcAft>
                <a:spcPts val="800"/>
              </a:spcAft>
            </a:pPr>
            <a:r>
              <a:rPr lang="en-SE" sz="1600" b="1" dirty="0">
                <a:ea typeface="Calibri" panose="020F0502020204030204" pitchFamily="34" charset="0"/>
                <a:cs typeface="Arial" panose="020B0604020202020204" pitchFamily="34" charset="0"/>
              </a:rPr>
              <a:t>Per Brogevik</a:t>
            </a:r>
          </a:p>
          <a:p>
            <a:pPr lvl="0">
              <a:lnSpc>
                <a:spcPct val="106000"/>
              </a:lnSpc>
              <a:spcAft>
                <a:spcPts val="800"/>
              </a:spcAft>
            </a:pPr>
            <a:r>
              <a:rPr lang="sv-SE" sz="1600" b="1" u="sng" dirty="0">
                <a:solidFill>
                  <a:schemeClr val="bg2">
                    <a:lumMod val="50000"/>
                  </a:schemeClr>
                </a:solidFill>
                <a:ea typeface="Calibri" panose="020F0502020204030204" pitchFamily="34" charset="0"/>
                <a:cs typeface="Arial" panose="020B0604020202020204" pitchFamily="34" charset="0"/>
                <a:hlinkClick r:id="rId5"/>
              </a:rPr>
              <a:t>P</a:t>
            </a:r>
            <a:r>
              <a:rPr lang="en-SE" sz="1600" b="1" u="sng" dirty="0">
                <a:solidFill>
                  <a:schemeClr val="bg2">
                    <a:lumMod val="50000"/>
                  </a:schemeClr>
                </a:solidFill>
                <a:ea typeface="Calibri" panose="020F0502020204030204" pitchFamily="34" charset="0"/>
                <a:cs typeface="Arial" panose="020B0604020202020204" pitchFamily="34" charset="0"/>
                <a:hlinkClick r:id="rId5"/>
              </a:rPr>
              <a:t>er.</a:t>
            </a:r>
            <a:r>
              <a:rPr lang="sv-SE" sz="1600" b="1" u="sng" dirty="0">
                <a:solidFill>
                  <a:schemeClr val="bg2">
                    <a:lumMod val="50000"/>
                  </a:schemeClr>
                </a:solidFill>
                <a:ea typeface="Calibri" panose="020F0502020204030204" pitchFamily="34" charset="0"/>
                <a:cs typeface="Arial" panose="020B0604020202020204" pitchFamily="34" charset="0"/>
                <a:hlinkClick r:id="rId5"/>
              </a:rPr>
              <a:t>B</a:t>
            </a:r>
            <a:r>
              <a:rPr lang="en-SE" sz="1600" b="1" u="sng" dirty="0">
                <a:solidFill>
                  <a:schemeClr val="bg2">
                    <a:lumMod val="50000"/>
                  </a:schemeClr>
                </a:solidFill>
                <a:ea typeface="Calibri" panose="020F0502020204030204" pitchFamily="34" charset="0"/>
                <a:cs typeface="Arial" panose="020B0604020202020204" pitchFamily="34" charset="0"/>
                <a:hlinkClick r:id="rId5"/>
              </a:rPr>
              <a:t>rogevik@orebro.se</a:t>
            </a:r>
            <a:br>
              <a:rPr lang="en-SE" sz="1600" b="1" u="sng" dirty="0">
                <a:solidFill>
                  <a:schemeClr val="bg2">
                    <a:lumMod val="50000"/>
                  </a:schemeClr>
                </a:solidFill>
                <a:ea typeface="Calibri" panose="020F0502020204030204" pitchFamily="34" charset="0"/>
                <a:cs typeface="Arial" panose="020B0604020202020204" pitchFamily="34" charset="0"/>
              </a:rPr>
            </a:br>
            <a:endParaRPr lang="sv-SE" sz="1600" b="1" u="sng" dirty="0">
              <a:solidFill>
                <a:schemeClr val="bg2">
                  <a:lumMod val="50000"/>
                </a:schemeClr>
              </a:solidFill>
              <a:ea typeface="Calibri" panose="020F0502020204030204" pitchFamily="34" charset="0"/>
              <a:cs typeface="Arial" panose="020B0604020202020204" pitchFamily="34" charset="0"/>
            </a:endParaRPr>
          </a:p>
          <a:p>
            <a:pPr lvl="0">
              <a:lnSpc>
                <a:spcPct val="106000"/>
              </a:lnSpc>
              <a:spcAft>
                <a:spcPts val="800"/>
              </a:spcAft>
            </a:pPr>
            <a:r>
              <a:rPr lang="sv-SE" sz="1600" b="1" dirty="0">
                <a:ea typeface="Calibri" panose="020F0502020204030204" pitchFamily="34" charset="0"/>
                <a:cs typeface="Arial" panose="020B0604020202020204" pitchFamily="34" charset="0"/>
              </a:rPr>
              <a:t>Johanna Kullenberg</a:t>
            </a:r>
            <a:br>
              <a:rPr lang="sv-SE" sz="1600" b="1" dirty="0">
                <a:ea typeface="Calibri" panose="020F0502020204030204" pitchFamily="34" charset="0"/>
                <a:cs typeface="Arial" panose="020B0604020202020204" pitchFamily="34" charset="0"/>
              </a:rPr>
            </a:br>
            <a:r>
              <a:rPr lang="sv-SE" sz="1600" b="1" dirty="0">
                <a:ea typeface="Calibri" panose="020F0502020204030204" pitchFamily="34" charset="0"/>
                <a:cs typeface="Arial" panose="020B0604020202020204" pitchFamily="34" charset="0"/>
                <a:hlinkClick r:id="rId6"/>
              </a:rPr>
              <a:t>Johanna.kullenberg@paconsulting.com</a:t>
            </a:r>
            <a:br>
              <a:rPr lang="en-SE" sz="1600" b="1" dirty="0">
                <a:ea typeface="Calibri" panose="020F0502020204030204" pitchFamily="34" charset="0"/>
                <a:cs typeface="Arial" panose="020B0604020202020204" pitchFamily="34" charset="0"/>
              </a:rPr>
            </a:br>
            <a:endParaRPr lang="en-SE" sz="1600" b="1" dirty="0">
              <a:ea typeface="Calibri" panose="020F0502020204030204" pitchFamily="34" charset="0"/>
              <a:cs typeface="Arial" panose="020B0604020202020204" pitchFamily="34" charset="0"/>
            </a:endParaRPr>
          </a:p>
          <a:p>
            <a:pPr>
              <a:lnSpc>
                <a:spcPct val="106000"/>
              </a:lnSpc>
              <a:spcAft>
                <a:spcPts val="800"/>
              </a:spcAft>
            </a:pPr>
            <a:r>
              <a:rPr lang="sv-SE" sz="1600" b="1" dirty="0">
                <a:ea typeface="Calibri" panose="020F0502020204030204" pitchFamily="34" charset="0"/>
                <a:cs typeface="Arial" panose="020B0604020202020204" pitchFamily="34" charset="0"/>
              </a:rPr>
              <a:t>Louise Callenberg</a:t>
            </a:r>
            <a:br>
              <a:rPr lang="sv-SE" sz="1600" b="1" dirty="0">
                <a:ea typeface="Calibri" panose="020F0502020204030204" pitchFamily="34" charset="0"/>
                <a:cs typeface="Arial" panose="020B0604020202020204" pitchFamily="34" charset="0"/>
              </a:rPr>
            </a:br>
            <a:r>
              <a:rPr lang="sv-SE" sz="1600" b="1" dirty="0">
                <a:ea typeface="Calibri" panose="020F0502020204030204" pitchFamily="34" charset="0"/>
                <a:cs typeface="Arial" panose="020B0604020202020204" pitchFamily="34" charset="0"/>
                <a:hlinkClick r:id="rId7"/>
              </a:rPr>
              <a:t>Louise.callenberg@singula.se</a:t>
            </a:r>
            <a:r>
              <a:rPr lang="sv-SE" sz="1600" b="1" dirty="0">
                <a:ea typeface="Calibri" panose="020F0502020204030204" pitchFamily="34" charset="0"/>
                <a:cs typeface="Arial" panose="020B0604020202020204" pitchFamily="34" charset="0"/>
              </a:rPr>
              <a:t> </a:t>
            </a:r>
          </a:p>
          <a:p>
            <a:pPr lvl="0">
              <a:lnSpc>
                <a:spcPct val="106000"/>
              </a:lnSpc>
              <a:spcAft>
                <a:spcPts val="800"/>
              </a:spcAft>
            </a:pPr>
            <a:r>
              <a:rPr lang="sv-SE" sz="1600" b="1" dirty="0">
                <a:ea typeface="Calibri" panose="020F0502020204030204" pitchFamily="34" charset="0"/>
                <a:cs typeface="Arial" panose="020B0604020202020204" pitchFamily="34" charset="0"/>
              </a:rPr>
              <a:t> </a:t>
            </a:r>
          </a:p>
          <a:p>
            <a:pPr lvl="0">
              <a:lnSpc>
                <a:spcPct val="106000"/>
              </a:lnSpc>
              <a:spcAft>
                <a:spcPts val="800"/>
              </a:spcAft>
            </a:pPr>
            <a:endParaRPr lang="sv-SE" sz="1600" dirty="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9581634-DFD9-4E9A-B204-C4BBF516DDA7}"/>
              </a:ext>
            </a:extLst>
          </p:cNvPr>
          <p:cNvSpPr txBox="1"/>
          <p:nvPr/>
        </p:nvSpPr>
        <p:spPr>
          <a:xfrm>
            <a:off x="9324975" y="6165850"/>
            <a:ext cx="2136775" cy="317500"/>
          </a:xfrm>
          <a:prstGeom prst="rect">
            <a:avLst/>
          </a:prstGeom>
          <a:noFill/>
        </p:spPr>
        <p:txBody>
          <a:bodyPr wrap="square" rtlCol="0" anchor="ctr">
            <a:noAutofit/>
          </a:bodyPr>
          <a:lstStyle/>
          <a:p>
            <a:pPr algn="r"/>
            <a:r>
              <a:rPr lang="sv-SE" sz="1600" dirty="0">
                <a:solidFill>
                  <a:schemeClr val="accent1"/>
                </a:solidFill>
              </a:rPr>
              <a:t>www.bättredelat.se </a:t>
            </a:r>
          </a:p>
        </p:txBody>
      </p:sp>
      <p:pic>
        <p:nvPicPr>
          <p:cNvPr id="5" name="Bildobjekt 13">
            <a:extLst>
              <a:ext uri="{FF2B5EF4-FFF2-40B4-BE49-F238E27FC236}">
                <a16:creationId xmlns:a16="http://schemas.microsoft.com/office/drawing/2014/main" id="{70ED85BA-E136-2B11-D5EE-A03CD38A27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3244" y="657968"/>
            <a:ext cx="5364163" cy="2822550"/>
          </a:xfrm>
          <a:prstGeom prst="rect">
            <a:avLst/>
          </a:prstGeom>
        </p:spPr>
      </p:pic>
      <p:grpSp>
        <p:nvGrpSpPr>
          <p:cNvPr id="7" name="Group 6">
            <a:extLst>
              <a:ext uri="{FF2B5EF4-FFF2-40B4-BE49-F238E27FC236}">
                <a16:creationId xmlns:a16="http://schemas.microsoft.com/office/drawing/2014/main" id="{43A8EEF9-D952-747A-FAE5-0C41A724CCE2}"/>
              </a:ext>
            </a:extLst>
          </p:cNvPr>
          <p:cNvGrpSpPr/>
          <p:nvPr/>
        </p:nvGrpSpPr>
        <p:grpSpPr>
          <a:xfrm>
            <a:off x="5415158" y="2896799"/>
            <a:ext cx="2220307" cy="2849158"/>
            <a:chOff x="1006550" y="-1284491"/>
            <a:chExt cx="3738563" cy="4797425"/>
          </a:xfrm>
        </p:grpSpPr>
        <p:pic>
          <p:nvPicPr>
            <p:cNvPr id="3" name="Platshållare för innehåll 11">
              <a:extLst>
                <a:ext uri="{FF2B5EF4-FFF2-40B4-BE49-F238E27FC236}">
                  <a16:creationId xmlns:a16="http://schemas.microsoft.com/office/drawing/2014/main" id="{BEDE6269-7ADB-9F41-216E-CFC7BFCE92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20472">
              <a:off x="1006550" y="-1284491"/>
              <a:ext cx="3586163" cy="4645025"/>
            </a:xfrm>
            <a:prstGeom prst="rect">
              <a:avLst/>
            </a:prstGeom>
            <a:ln>
              <a:noFill/>
            </a:ln>
            <a:effectLst>
              <a:outerShdw blurRad="292100" dist="139700" dir="2700000" algn="tl" rotWithShape="0">
                <a:srgbClr val="333333">
                  <a:alpha val="65000"/>
                </a:srgbClr>
              </a:outerShdw>
            </a:effectLst>
          </p:spPr>
        </p:pic>
        <p:pic>
          <p:nvPicPr>
            <p:cNvPr id="6" name="Platshållare för innehåll 11">
              <a:extLst>
                <a:ext uri="{FF2B5EF4-FFF2-40B4-BE49-F238E27FC236}">
                  <a16:creationId xmlns:a16="http://schemas.microsoft.com/office/drawing/2014/main" id="{E4B73174-9B52-CA38-03C1-0EE6EB428E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33694">
              <a:off x="1158950" y="-1132091"/>
              <a:ext cx="3586163" cy="46450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1199053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4E13A9-595D-4F00-5CC2-EBEDF6079BB9}"/>
              </a:ext>
            </a:extLst>
          </p:cNvPr>
          <p:cNvSpPr/>
          <p:nvPr/>
        </p:nvSpPr>
        <p:spPr>
          <a:xfrm rot="5400000">
            <a:off x="7783331" y="-2325809"/>
            <a:ext cx="1129318" cy="7395167"/>
          </a:xfrm>
          <a:custGeom>
            <a:avLst/>
            <a:gdLst>
              <a:gd name="connsiteX0" fmla="*/ 0 w 704850"/>
              <a:gd name="connsiteY0" fmla="*/ 400050 h 6232525"/>
              <a:gd name="connsiteX1" fmla="*/ 352425 w 704850"/>
              <a:gd name="connsiteY1" fmla="*/ 0 h 6232525"/>
              <a:gd name="connsiteX2" fmla="*/ 704850 w 704850"/>
              <a:gd name="connsiteY2" fmla="*/ 400050 h 6232525"/>
              <a:gd name="connsiteX3" fmla="*/ 466725 w 704850"/>
              <a:gd name="connsiteY3" fmla="*/ 400050 h 6232525"/>
              <a:gd name="connsiteX4" fmla="*/ 466725 w 704850"/>
              <a:gd name="connsiteY4" fmla="*/ 6232525 h 6232525"/>
              <a:gd name="connsiteX5" fmla="*/ 238125 w 704850"/>
              <a:gd name="connsiteY5" fmla="*/ 6232525 h 6232525"/>
              <a:gd name="connsiteX6" fmla="*/ 238125 w 704850"/>
              <a:gd name="connsiteY6" fmla="*/ 400050 h 623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6232525">
                <a:moveTo>
                  <a:pt x="0" y="400050"/>
                </a:moveTo>
                <a:lnTo>
                  <a:pt x="352425" y="0"/>
                </a:lnTo>
                <a:lnTo>
                  <a:pt x="704850" y="400050"/>
                </a:lnTo>
                <a:lnTo>
                  <a:pt x="466725" y="400050"/>
                </a:lnTo>
                <a:lnTo>
                  <a:pt x="466725" y="6232525"/>
                </a:lnTo>
                <a:lnTo>
                  <a:pt x="238125" y="6232525"/>
                </a:lnTo>
                <a:lnTo>
                  <a:pt x="238125" y="400050"/>
                </a:lnTo>
                <a:close/>
              </a:path>
            </a:pathLst>
          </a:custGeom>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sv-SE" sz="1400" dirty="0"/>
          </a:p>
        </p:txBody>
      </p:sp>
      <p:pic>
        <p:nvPicPr>
          <p:cNvPr id="12" name="Platshållare för innehåll 11">
            <a:extLst>
              <a:ext uri="{FF2B5EF4-FFF2-40B4-BE49-F238E27FC236}">
                <a16:creationId xmlns:a16="http://schemas.microsoft.com/office/drawing/2014/main" id="{1509C8DA-4938-5CEA-A4E0-2DEEFCF088D2}"/>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420472">
            <a:off x="781468" y="1331379"/>
            <a:ext cx="2902654" cy="3759700"/>
          </a:xfrm>
          <a:prstGeom prst="rect">
            <a:avLst/>
          </a:prstGeom>
          <a:ln>
            <a:noFill/>
          </a:ln>
          <a:effectLst>
            <a:outerShdw blurRad="292100" dist="139700" dir="2700000" algn="tl" rotWithShape="0">
              <a:srgbClr val="333333">
                <a:alpha val="65000"/>
              </a:srgbClr>
            </a:outerShdw>
          </a:effectLst>
        </p:spPr>
      </p:pic>
      <p:sp>
        <p:nvSpPr>
          <p:cNvPr id="2" name="TextBox 6">
            <a:extLst>
              <a:ext uri="{FF2B5EF4-FFF2-40B4-BE49-F238E27FC236}">
                <a16:creationId xmlns:a16="http://schemas.microsoft.com/office/drawing/2014/main" id="{51EAFC18-DC24-BD2C-0AE6-BD1131BA58DE}"/>
              </a:ext>
            </a:extLst>
          </p:cNvPr>
          <p:cNvSpPr txBox="1"/>
          <p:nvPr/>
        </p:nvSpPr>
        <p:spPr>
          <a:xfrm>
            <a:off x="9324975" y="6165850"/>
            <a:ext cx="2136775" cy="317500"/>
          </a:xfrm>
          <a:prstGeom prst="rect">
            <a:avLst/>
          </a:prstGeom>
          <a:noFill/>
        </p:spPr>
        <p:txBody>
          <a:bodyPr wrap="square" rtlCol="0" anchor="ctr">
            <a:noAutofit/>
          </a:bodyPr>
          <a:lstStyle/>
          <a:p>
            <a:pPr algn="r"/>
            <a:r>
              <a:rPr lang="sv-SE" sz="1600" dirty="0">
                <a:solidFill>
                  <a:schemeClr val="accent2"/>
                </a:solidFill>
              </a:rPr>
              <a:t>www.bättredelat.se </a:t>
            </a:r>
          </a:p>
        </p:txBody>
      </p:sp>
      <p:pic>
        <p:nvPicPr>
          <p:cNvPr id="3" name="Platshållare för innehåll 11">
            <a:extLst>
              <a:ext uri="{FF2B5EF4-FFF2-40B4-BE49-F238E27FC236}">
                <a16:creationId xmlns:a16="http://schemas.microsoft.com/office/drawing/2014/main" id="{C733FCB3-152E-71E2-872C-00E683581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33694">
            <a:off x="844075" y="1549943"/>
            <a:ext cx="2902654" cy="37597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78D331B-A961-FEE3-4385-F45722E9E30A}"/>
              </a:ext>
            </a:extLst>
          </p:cNvPr>
          <p:cNvSpPr/>
          <p:nvPr/>
        </p:nvSpPr>
        <p:spPr>
          <a:xfrm>
            <a:off x="4650406" y="1371775"/>
            <a:ext cx="1958047" cy="2220244"/>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lstStyle/>
          <a:p>
            <a:pPr algn="ctr"/>
            <a:r>
              <a:rPr lang="sv-SE" sz="1400" b="1" dirty="0"/>
              <a:t>Genomfört: </a:t>
            </a:r>
          </a:p>
          <a:p>
            <a:pPr algn="ctr"/>
            <a:endParaRPr lang="sv-SE" sz="1400" b="1" dirty="0"/>
          </a:p>
          <a:p>
            <a:pPr marL="171450" indent="-171450">
              <a:buFont typeface="Arial" panose="020B0604020202020204" pitchFamily="34" charset="0"/>
              <a:buChar char="•"/>
            </a:pPr>
            <a:r>
              <a:rPr lang="sv-SE" sz="1400" dirty="0"/>
              <a:t>Uppstart positionspapper</a:t>
            </a:r>
          </a:p>
          <a:p>
            <a:pPr marL="171450" indent="-171450">
              <a:buFont typeface="Arial" panose="020B0604020202020204" pitchFamily="34" charset="0"/>
              <a:buChar char="•"/>
            </a:pPr>
            <a:r>
              <a:rPr lang="sv-SE" sz="1400" dirty="0"/>
              <a:t>Mini-intervjuer</a:t>
            </a:r>
          </a:p>
          <a:p>
            <a:pPr marL="171450" indent="-171450">
              <a:buFont typeface="Arial" panose="020B0604020202020204" pitchFamily="34" charset="0"/>
              <a:buChar char="•"/>
            </a:pPr>
            <a:r>
              <a:rPr lang="sv-SE" sz="1400" dirty="0"/>
              <a:t>Rundabordssamtal med kommunjurister  </a:t>
            </a:r>
          </a:p>
          <a:p>
            <a:pPr marL="171450" indent="-171450">
              <a:buFont typeface="Arial" panose="020B0604020202020204" pitchFamily="34" charset="0"/>
              <a:buChar char="•"/>
            </a:pPr>
            <a:endParaRPr lang="sv-SE" sz="1400" dirty="0"/>
          </a:p>
          <a:p>
            <a:pPr marL="171450" indent="-171450" algn="ctr">
              <a:buFont typeface="Arial" panose="020B0604020202020204" pitchFamily="34" charset="0"/>
              <a:buChar char="•"/>
            </a:pPr>
            <a:endParaRPr lang="sv-SE" sz="1400" dirty="0"/>
          </a:p>
        </p:txBody>
      </p:sp>
      <p:sp>
        <p:nvSpPr>
          <p:cNvPr id="8" name="Rectangle 7">
            <a:extLst>
              <a:ext uri="{FF2B5EF4-FFF2-40B4-BE49-F238E27FC236}">
                <a16:creationId xmlns:a16="http://schemas.microsoft.com/office/drawing/2014/main" id="{D3BD3211-5D4D-9CAC-0AAF-9936E4083B55}"/>
              </a:ext>
            </a:extLst>
          </p:cNvPr>
          <p:cNvSpPr/>
          <p:nvPr/>
        </p:nvSpPr>
        <p:spPr>
          <a:xfrm>
            <a:off x="6984348" y="1371775"/>
            <a:ext cx="1958047" cy="2220244"/>
          </a:xfrm>
          <a:prstGeom prst="rect">
            <a:avLst/>
          </a:prstGeom>
          <a:solidFill>
            <a:srgbClr val="B7CEE1"/>
          </a:solidFill>
          <a:ln/>
        </p:spPr>
        <p:style>
          <a:lnRef idx="0">
            <a:schemeClr val="accent4"/>
          </a:lnRef>
          <a:fillRef idx="3">
            <a:schemeClr val="accent4"/>
          </a:fillRef>
          <a:effectRef idx="3">
            <a:schemeClr val="accent4"/>
          </a:effectRef>
          <a:fontRef idx="minor">
            <a:schemeClr val="lt1"/>
          </a:fontRef>
        </p:style>
        <p:txBody>
          <a:bodyPr rtlCol="0" anchor="t"/>
          <a:lstStyle/>
          <a:p>
            <a:pPr algn="ctr"/>
            <a:r>
              <a:rPr lang="sv-SE" sz="1400" b="1">
                <a:solidFill>
                  <a:schemeClr val="accent2"/>
                </a:solidFill>
              </a:rPr>
              <a:t>Kommande</a:t>
            </a:r>
            <a:endParaRPr lang="sv-SE" sz="1400" b="1" dirty="0">
              <a:solidFill>
                <a:schemeClr val="accent2"/>
              </a:solidFill>
            </a:endParaRPr>
          </a:p>
          <a:p>
            <a:pPr algn="ctr"/>
            <a:endParaRPr lang="sv-SE" sz="1400" b="1" dirty="0">
              <a:solidFill>
                <a:schemeClr val="accent2"/>
              </a:solidFill>
            </a:endParaRPr>
          </a:p>
          <a:p>
            <a:pPr marL="171450" indent="-171450">
              <a:buFont typeface="Arial" panose="020B0604020202020204" pitchFamily="34" charset="0"/>
              <a:buChar char="•"/>
            </a:pPr>
            <a:r>
              <a:rPr lang="sv-SE" sz="1400" dirty="0">
                <a:solidFill>
                  <a:schemeClr val="accent2"/>
                </a:solidFill>
              </a:rPr>
              <a:t>Rundabordssamtal om användarfall </a:t>
            </a:r>
            <a:r>
              <a:rPr lang="sv-SE" sz="1400">
                <a:solidFill>
                  <a:schemeClr val="accent2"/>
                </a:solidFill>
              </a:rPr>
              <a:t>27 mars, april</a:t>
            </a:r>
            <a:endParaRPr lang="sv-SE" sz="1400" dirty="0">
              <a:solidFill>
                <a:schemeClr val="accent2"/>
              </a:solidFill>
            </a:endParaRPr>
          </a:p>
          <a:p>
            <a:pPr marL="171450" indent="-171450">
              <a:buFont typeface="Arial" panose="020B0604020202020204" pitchFamily="34" charset="0"/>
              <a:buChar char="•"/>
            </a:pPr>
            <a:r>
              <a:rPr lang="sv-SE" sz="1400" dirty="0">
                <a:solidFill>
                  <a:schemeClr val="accent2"/>
                </a:solidFill>
              </a:rPr>
              <a:t>Offentlig chef </a:t>
            </a:r>
          </a:p>
          <a:p>
            <a:pPr marL="171450" indent="-171450">
              <a:buFont typeface="Arial" panose="020B0604020202020204" pitchFamily="34" charset="0"/>
              <a:buChar char="•"/>
            </a:pPr>
            <a:r>
              <a:rPr lang="sv-SE" sz="1400">
                <a:solidFill>
                  <a:schemeClr val="accent2"/>
                </a:solidFill>
              </a:rPr>
              <a:t>Podd “focus säkerhet”</a:t>
            </a:r>
            <a:endParaRPr lang="sv-SE" sz="1400" dirty="0">
              <a:solidFill>
                <a:schemeClr val="accent2"/>
              </a:solidFill>
            </a:endParaRPr>
          </a:p>
          <a:p>
            <a:pPr marL="171450" indent="-171450" algn="ctr">
              <a:buFont typeface="Arial" panose="020B0604020202020204" pitchFamily="34" charset="0"/>
              <a:buChar char="•"/>
            </a:pPr>
            <a:endParaRPr lang="sv-SE" sz="1400" dirty="0"/>
          </a:p>
        </p:txBody>
      </p:sp>
      <p:sp>
        <p:nvSpPr>
          <p:cNvPr id="9" name="Rectangle 8">
            <a:extLst>
              <a:ext uri="{FF2B5EF4-FFF2-40B4-BE49-F238E27FC236}">
                <a16:creationId xmlns:a16="http://schemas.microsoft.com/office/drawing/2014/main" id="{79C9825A-8065-0CB0-52E6-8D378C98E30B}"/>
              </a:ext>
            </a:extLst>
          </p:cNvPr>
          <p:cNvSpPr/>
          <p:nvPr/>
        </p:nvSpPr>
        <p:spPr>
          <a:xfrm>
            <a:off x="9324975" y="1371775"/>
            <a:ext cx="1958047" cy="2220244"/>
          </a:xfrm>
          <a:prstGeom prst="rect">
            <a:avLst/>
          </a:prstGeom>
          <a:solidFill>
            <a:srgbClr val="CADDEB"/>
          </a:solidFill>
          <a:ln/>
        </p:spPr>
        <p:style>
          <a:lnRef idx="0">
            <a:schemeClr val="accent4"/>
          </a:lnRef>
          <a:fillRef idx="3">
            <a:schemeClr val="accent4"/>
          </a:fillRef>
          <a:effectRef idx="3">
            <a:schemeClr val="accent4"/>
          </a:effectRef>
          <a:fontRef idx="minor">
            <a:schemeClr val="lt1"/>
          </a:fontRef>
        </p:style>
        <p:txBody>
          <a:bodyPr rtlCol="0" anchor="t"/>
          <a:lstStyle/>
          <a:p>
            <a:pPr algn="ctr"/>
            <a:r>
              <a:rPr lang="sv-SE" sz="1400" b="1" dirty="0">
                <a:solidFill>
                  <a:schemeClr val="accent2"/>
                </a:solidFill>
              </a:rPr>
              <a:t>Längre fram: </a:t>
            </a:r>
          </a:p>
          <a:p>
            <a:pPr algn="ctr"/>
            <a:endParaRPr lang="sv-SE" sz="1400" b="1" dirty="0">
              <a:solidFill>
                <a:schemeClr val="accent2"/>
              </a:solidFill>
            </a:endParaRPr>
          </a:p>
          <a:p>
            <a:pPr marL="171450" indent="-171450">
              <a:buFont typeface="Arial" panose="020B0604020202020204" pitchFamily="34" charset="0"/>
              <a:buChar char="•"/>
            </a:pPr>
            <a:r>
              <a:rPr lang="sv-SE" sz="1400">
                <a:solidFill>
                  <a:schemeClr val="accent2"/>
                </a:solidFill>
              </a:rPr>
              <a:t>Lansering </a:t>
            </a:r>
            <a:r>
              <a:rPr lang="sv-SE" sz="1400" dirty="0">
                <a:solidFill>
                  <a:schemeClr val="accent2"/>
                </a:solidFill>
              </a:rPr>
              <a:t>posionspapper</a:t>
            </a:r>
          </a:p>
          <a:p>
            <a:pPr marL="171450" indent="-171450">
              <a:buFont typeface="Arial" panose="020B0604020202020204" pitchFamily="34" charset="0"/>
              <a:buChar char="•"/>
            </a:pPr>
            <a:r>
              <a:rPr lang="sv-SE" sz="1400" dirty="0" err="1">
                <a:solidFill>
                  <a:schemeClr val="accent2"/>
                </a:solidFill>
              </a:rPr>
              <a:t>Vitalis</a:t>
            </a:r>
            <a:endParaRPr lang="sv-SE" sz="1400" dirty="0">
              <a:solidFill>
                <a:schemeClr val="accent2"/>
              </a:solidFill>
            </a:endParaRPr>
          </a:p>
          <a:p>
            <a:pPr marL="171450" indent="-171450">
              <a:buFont typeface="Arial" panose="020B0604020202020204" pitchFamily="34" charset="0"/>
              <a:buChar char="•"/>
            </a:pPr>
            <a:r>
              <a:rPr lang="sv-SE" sz="1400" dirty="0">
                <a:solidFill>
                  <a:schemeClr val="accent2"/>
                </a:solidFill>
              </a:rPr>
              <a:t>Seminarium med AWS</a:t>
            </a:r>
          </a:p>
          <a:p>
            <a:pPr marL="171450" indent="-171450">
              <a:buFont typeface="Arial" panose="020B0604020202020204" pitchFamily="34" charset="0"/>
              <a:buChar char="•"/>
            </a:pPr>
            <a:r>
              <a:rPr lang="sv-SE" sz="1400" dirty="0">
                <a:solidFill>
                  <a:schemeClr val="accent2"/>
                </a:solidFill>
              </a:rPr>
              <a:t>Almedalen</a:t>
            </a:r>
          </a:p>
          <a:p>
            <a:pPr marL="171450" indent="-171450">
              <a:buFont typeface="Arial" panose="020B0604020202020204" pitchFamily="34" charset="0"/>
              <a:buChar char="•"/>
            </a:pPr>
            <a:r>
              <a:rPr lang="sv-SE" sz="1400">
                <a:solidFill>
                  <a:schemeClr val="accent2"/>
                </a:solidFill>
              </a:rPr>
              <a:t>E-förvaltnings-dagarna</a:t>
            </a:r>
            <a:endParaRPr lang="sv-SE" sz="1400" dirty="0">
              <a:solidFill>
                <a:schemeClr val="accent2"/>
              </a:solidFill>
            </a:endParaRPr>
          </a:p>
          <a:p>
            <a:pPr marL="171450" indent="-171450">
              <a:buFont typeface="Arial" panose="020B0604020202020204" pitchFamily="34" charset="0"/>
              <a:buChar char="•"/>
            </a:pPr>
            <a:endParaRPr lang="sv-SE" sz="1400" dirty="0">
              <a:solidFill>
                <a:schemeClr val="accent2"/>
              </a:solidFill>
            </a:endParaRPr>
          </a:p>
          <a:p>
            <a:pPr marL="171450" indent="-171450" algn="ctr">
              <a:buFont typeface="Arial" panose="020B0604020202020204" pitchFamily="34" charset="0"/>
              <a:buChar char="•"/>
            </a:pPr>
            <a:endParaRPr lang="sv-SE" sz="1400" dirty="0"/>
          </a:p>
        </p:txBody>
      </p:sp>
      <p:sp>
        <p:nvSpPr>
          <p:cNvPr id="10" name="Arrow: Pentagon 9">
            <a:extLst>
              <a:ext uri="{FF2B5EF4-FFF2-40B4-BE49-F238E27FC236}">
                <a16:creationId xmlns:a16="http://schemas.microsoft.com/office/drawing/2014/main" id="{CF6E4CCD-9FE6-0EA8-209A-46A63A21086D}"/>
              </a:ext>
            </a:extLst>
          </p:cNvPr>
          <p:cNvSpPr/>
          <p:nvPr/>
        </p:nvSpPr>
        <p:spPr>
          <a:xfrm>
            <a:off x="8014063" y="4055813"/>
            <a:ext cx="3268959" cy="1646243"/>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pPr marL="285750" indent="-198438"/>
            <a:r>
              <a:rPr lang="sv-SE" sz="1400" b="1" dirty="0"/>
              <a:t>Och efter det?</a:t>
            </a:r>
          </a:p>
          <a:p>
            <a:pPr marL="285750" indent="-198438"/>
            <a:endParaRPr lang="sv-SE" sz="1400" dirty="0"/>
          </a:p>
          <a:p>
            <a:pPr marL="285750" indent="-198438">
              <a:buFont typeface="Arial" panose="020B0604020202020204" pitchFamily="34" charset="0"/>
              <a:buChar char="•"/>
            </a:pPr>
            <a:r>
              <a:rPr lang="sv-SE" sz="1400" dirty="0" err="1"/>
              <a:t>BättreDelat</a:t>
            </a:r>
            <a:r>
              <a:rPr lang="sv-SE" sz="1400" dirty="0"/>
              <a:t> som en egen organisation inom </a:t>
            </a:r>
            <a:r>
              <a:rPr lang="sv-SE" sz="1400" dirty="0" err="1"/>
              <a:t>GovTech</a:t>
            </a:r>
            <a:endParaRPr lang="sv-SE" sz="1400" dirty="0"/>
          </a:p>
          <a:p>
            <a:pPr marL="285750" indent="-198438">
              <a:buFont typeface="Arial" panose="020B0604020202020204" pitchFamily="34" charset="0"/>
              <a:buChar char="•"/>
            </a:pPr>
            <a:r>
              <a:rPr lang="sv-SE" sz="1400" dirty="0"/>
              <a:t>Positionspapper nr. 3 </a:t>
            </a:r>
          </a:p>
          <a:p>
            <a:pPr marL="285750" indent="-285750">
              <a:buFont typeface="Arial" panose="020B0604020202020204" pitchFamily="34" charset="0"/>
              <a:buChar char="•"/>
            </a:pPr>
            <a:endParaRPr lang="sv-SE" sz="1400" dirty="0"/>
          </a:p>
        </p:txBody>
      </p:sp>
    </p:spTree>
    <p:extLst>
      <p:ext uri="{BB962C8B-B14F-4D97-AF65-F5344CB8AC3E}">
        <p14:creationId xmlns:p14="http://schemas.microsoft.com/office/powerpoint/2010/main" val="331782600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B3F94-D4C4-4D6C-8595-3B2773AE130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20381" y="2020888"/>
            <a:ext cx="2754411" cy="2817812"/>
          </a:xfrm>
          <a:prstGeom prst="rect">
            <a:avLst/>
          </a:prstGeom>
        </p:spPr>
      </p:pic>
    </p:spTree>
    <p:custDataLst>
      <p:custData r:id="rId1"/>
      <p:custData r:id="rId2"/>
    </p:custDataLst>
    <p:extLst>
      <p:ext uri="{BB962C8B-B14F-4D97-AF65-F5344CB8AC3E}">
        <p14:creationId xmlns:p14="http://schemas.microsoft.com/office/powerpoint/2010/main" val="234403606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ambridge Office&#10;"/>
  <p:tag name="BACKPAGEOFFICE" val="Global Innovation and Technology CentreBack LaneMelbournHertfordshireSG8 6DP+44 1763 261222"/>
  <p:tag name="DISCPREP" val="This document has been prepared by PA Consulting Group. The contents of this document do not constitute any form of commitment or recommendation on the part of PA and speaks as at the date of publication."/>
  <p:tag name="DISCARR" val="&lt;b&gt;All rights reserved&#10;&lt;b&gt;© PA Knowledge Limited 2022"/>
  <p:tag name="DISCREPRO" val="No part of this documentation may be reproduced, stored in a retrieval system or transmitted in any form or by any means, electronic, mechanical or otherwise, without the prior written permission of PA Consulting Group."/>
  <p:tag name="SP_AGENDA" val="TOC Dividers SectionNumber SlideNumber"/>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STOAD1\AppData\Local\Templafy\AddIns\PowerPointVsto\3f3530ae-9a79-47a0-90ed-77475000a296.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STOACO\AppData\Local\Templafy\AddIns\PowerPointVsto\3a7f4a56-bf8d-40a1-bcf1-6dc3ee3881e2.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STOACO\AppData\Local\Templafy\AddIns\PowerPointVsto\3a7f4a56-bf8d-40a1-bcf1-6dc3ee3881e2.jpeg"/>
</p:tagLst>
</file>

<file path=ppt/theme/theme1.xml><?xml version="1.0" encoding="utf-8"?>
<a:theme xmlns:a="http://schemas.openxmlformats.org/drawingml/2006/main" name="PA Consulting (New VI)">
  <a:themeElements>
    <a:clrScheme name="NEW VI Colours - PA">
      <a:dk1>
        <a:srgbClr val="000000"/>
      </a:dk1>
      <a:lt1>
        <a:srgbClr val="FFFFFF"/>
      </a:lt1>
      <a:dk2>
        <a:srgbClr val="CDECF2"/>
      </a:dk2>
      <a:lt2>
        <a:srgbClr val="0580A7"/>
      </a:lt2>
      <a:accent1>
        <a:srgbClr val="00172D"/>
      </a:accent1>
      <a:accent2>
        <a:srgbClr val="024D78"/>
      </a:accent2>
      <a:accent3>
        <a:srgbClr val="36465A"/>
      </a:accent3>
      <a:accent4>
        <a:srgbClr val="64778A"/>
      </a:accent4>
      <a:accent5>
        <a:srgbClr val="A2B3C9"/>
      </a:accent5>
      <a:accent6>
        <a:srgbClr val="E8ECF2"/>
      </a:accent6>
      <a:hlink>
        <a:srgbClr val="024D78"/>
      </a:hlink>
      <a:folHlink>
        <a:srgbClr val="A2B3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Aqua 01">
      <a:srgbClr val="CDECF2"/>
    </a:custClr>
    <a:custClr name="Grey 01">
      <a:srgbClr val="E8ECF2"/>
    </a:custClr>
    <a:custClr name="Lime 01">
      <a:srgbClr val="D5ECC8"/>
    </a:custClr>
    <a:custClr name="Apricot 01">
      <a:srgbClr val="FAECBD"/>
    </a:custClr>
    <a:custClr name="Rose 01">
      <a:srgbClr val="F3D3DC"/>
    </a:custClr>
    <a:custClr name="Blank">
      <a:srgbClr val="FFFFFF"/>
    </a:custClr>
    <a:custClr name="Blank">
      <a:srgbClr val="FFFFFF"/>
    </a:custClr>
    <a:custClr name="Blank">
      <a:srgbClr val="FFFFFF"/>
    </a:custClr>
    <a:custClr name="Error Red">
      <a:srgbClr val="CC1D63"/>
    </a:custClr>
    <a:custClr name="PA Ingenuity Red">
      <a:srgbClr val="F62B44"/>
    </a:custClr>
    <a:custClr name="Aqua 02">
      <a:srgbClr val="B7E5EE"/>
    </a:custClr>
    <a:custClr name="Grey 02">
      <a:srgbClr val="A2B3C9"/>
    </a:custClr>
    <a:custClr name="Lime 02">
      <a:srgbClr val="C0EFA5"/>
    </a:custClr>
    <a:custClr name="Apricot 02">
      <a:srgbClr val="FFE18E"/>
    </a:custClr>
    <a:custClr name="Rose 02">
      <a:srgbClr val="FFBECF"/>
    </a:custClr>
    <a:custClr name="Blank">
      <a:srgbClr val="FFFFFF"/>
    </a:custClr>
    <a:custClr name="Blank">
      <a:srgbClr val="FFFFFF"/>
    </a:custClr>
    <a:custClr name="Blank">
      <a:srgbClr val="FFFFFF"/>
    </a:custClr>
    <a:custClr name="Warning Amber">
      <a:srgbClr val="FF6C3B"/>
    </a:custClr>
    <a:custClr name="Logo Grey">
      <a:srgbClr val="7C8B9A"/>
    </a:custClr>
    <a:custClr name="Aqua 03">
      <a:srgbClr val="4AB9D3"/>
    </a:custClr>
    <a:custClr name="Grey 03">
      <a:srgbClr val="64778A"/>
    </a:custClr>
    <a:custClr name="Lime 03">
      <a:srgbClr val="6CBD3A"/>
    </a:custClr>
    <a:custClr name="Apricot 03">
      <a:srgbClr val="FFC000"/>
    </a:custClr>
    <a:custClr name="Rose 03">
      <a:srgbClr val="F3809E"/>
    </a:custClr>
    <a:custClr name="Blank">
      <a:srgbClr val="FFFFFF"/>
    </a:custClr>
    <a:custClr name="Blank">
      <a:srgbClr val="FFFFFF"/>
    </a:custClr>
    <a:custClr name="Blank">
      <a:srgbClr val="FFFFFF"/>
    </a:custClr>
    <a:custClr name="Success Green">
      <a:srgbClr val="008471"/>
    </a:custClr>
    <a:custClr name="Dark Blue">
      <a:srgbClr val="00172D"/>
    </a:custClr>
    <a:custClr name="Aqua 04">
      <a:srgbClr val="0580A7"/>
    </a:custClr>
    <a:custClr name="Grey 04">
      <a:srgbClr val="36465A"/>
    </a:custClr>
    <a:custClr name="Lime 04">
      <a:srgbClr val="2C8027"/>
    </a:custClr>
    <a:custClr name="Blank">
      <a:srgbClr val="FFFFFF"/>
    </a:custClr>
    <a:custClr name="Rose 04">
      <a:srgbClr val="EE2F66"/>
    </a:custClr>
    <a:custClr name="Blank">
      <a:srgbClr val="FFFFFF"/>
    </a:custClr>
    <a:custClr name="Blank">
      <a:srgbClr val="FFFFFF"/>
    </a:custClr>
    <a:custClr name="Blank">
      <a:srgbClr val="FFFFFF"/>
    </a:custClr>
    <a:custClr name="Blank">
      <a:srgbClr val="FFFFFF"/>
    </a:custClr>
    <a:custClr name="Blank">
      <a:srgbClr val="FFFFFF"/>
    </a:custClr>
    <a:custClr name="Aqua 05">
      <a:srgbClr val="024D7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22066618717337","enableDocumentContentUpdater":false,"version":"2.0"}]]></TemplafySlideTemplateConfiguration>
</file>

<file path=customXml/item10.xml><?xml version="1.0" encoding="utf-8"?>
<TemplafySlideTemplateConfiguration><![CDATA[{"slideVersion":1,"isValidatorEnabled":false,"isLocked":false,"elementsMetadata":[],"slideId":"638022066618688409","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8022066618655496","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8022066618681567","enableDocumentContentUpdater":false,"version":"2.0"}]]></TemplafySlideTemplateConfiguration>
</file>

<file path=customXml/item22.xml><?xml version="1.0" encoding="utf-8"?>
<TemplafySlideTemplateConfiguration><![CDATA[{"slideVersion":1,"isValidatorEnabled":false,"isLocked":false,"elementsMetadata":[],"slideId":"638041338619940848","enableDocumentContentUpdater":false,"version":"2.0"}]]></TemplafySlideTemplateConfiguration>
</file>

<file path=customXml/item23.xml><?xml version="1.0" encoding="utf-8"?>
<TemplafyTemplateConfiguration><![CDATA[{"elementsMetadata":[{"elementConfiguration":{"binding":"{{IfElse(Equals(Form.LegalStatement.Statement, \"Confidential between PA and intended recipient (specify)\"), StringJoin(Form.LegalStatement.FooterText, \" \", Form.Recipient), Form.LegalStatement.FooterText)}}","disableUpdates":false,"type":"text"},"type":"shape","id":"44c81253-06fd-451f-a95e-575288ad2829"},{"elementConfiguration":{"binding":"{{IfElse(Equals(Form.LegalStatement.Statement, \"Confidential between PA and intended recipient (specify)\"), StringJoin(Form.LegalStatement.FooterText, \" \", Form.Recipient), Form.LegalStatement.FooterText)}}","disableUpdates":false,"type":"text"},"type":"shape","id":"b1f6003b-ed93-4bca-a446-28d2b72b5887"},{"elementConfiguration":{"binding":"{{IfElse(Equals(Form.LegalStatement.Statement, \"Confidential between PA and intended recipient (specify)\"), StringJoin(Form.LegalStatement.FooterText, \" \", Form.Recipient), Form.LegalStatement.FooterText)}}","disableUpdates":false,"type":"text"},"type":"shape","id":"0d3262fe-b612-436f-890d-6e430c111de6"},{"elementConfiguration":{"binding":"{{IfElse(Equals(Form.LegalStatement.Statement, \"Confidential between PA and intended recipient (specify)\"), StringJoin(Form.LegalStatement.FooterText, \" \", Form.Recipient), Form.LegalStatement.FooterText)}}","disableUpdates":false,"type":"text"},"type":"shape","id":"e432e9c7-1abd-4e05-a0c5-749eea3c8442"},{"elementConfiguration":{"binding":"{{Form.Office.OfficeName}}","visibility":"{{IfElse(Equals(Form.Office.OfficeName, \"Custom\"), VisibilityType.Hidden, VisibilityType.Visible)}}","disableUpdates":false,"type":"text"},"type":"shape","id":"aea753d6-ea64-4dfc-861b-1e2a832e20dd"},{"elementConfiguration":{"binding":"{{Form.Disclaimer.Disclaimer1}}","disableUpdates":false,"type":"text"},"type":"shape","id":"a56e1d79-1090-425d-b02f-519568693397"},{"elementConfiguration":{"binding":"{{IfElse(Equals(Form.Disclaimer.Disclaimer2b, \"\"), Form.Disclaimer.Disclaimer2a, StringJoin(\"\", Form.Disclaimer.Disclaimer2a , IfElse(Equals(Form.Office.OfficeName, \"Custom\"), Form.CustomOffice, Form.Office.Address_Line), Form.Disclaimer.Disclaimer2b))}}","disableUpdates":false,"type":"text"},"type":"shape","id":"a4e2bc7a-017f-4d0a-bde2-b6bebe1d106c"},{"elementConfiguration":{"visibility":"{{IfElse(Form.BrandText, VisibilityType.Visible, VisibilityType.Hidden)}}","disableUpdates":false,"type":"text"},"type":"shape","id":"c1c3230c-31d4-4196-b8f7-95dc6ea24da1"},{"elementConfiguration":{"binding":"{{IfElse(Equals(Form.Office.OfficeName, \"Custom\"), Form.CustomOffice, Form.Office.Address)}}","disableUpdates":false,"type":"text"},"type":"shape","id":"98ff6e36-af90-4be9-808a-7df4a608d19f"},{"elementConfiguration":{"binding":"{{IfElse(Equals(Form.LegalStatement.Statement, \"Confidential between PA and intended recipient (specify)\"), StringJoin(Form.LegalStatement.FooterText, \" \", Form.Recipient), Form.LegalStatement.FooterText)}}","disableUpdates":false,"type":"text"},"type":"shape","id":"5757cc0d-c83c-4ab1-b7cb-11b90614e6c1"},{"elementConfiguration":{"binding":"{{IfElse(Equals(Form.LegalStatement.Statement, \"Confidential between PA and intended recipient (specify)\"), StringJoin(Form.LegalStatement.FooterText, \" \", Form.Recipient), Form.LegalStatement.FooterText)}}","disableUpdates":false,"type":"text"},"type":"shape","id":"e638d48a-6de6-42f8-9d68-4be90b21679d"},{"elementConfiguration":{"binding":"{{IfElse(Equals(Form.LegalStatement.Statement, \"Confidential between PA and intended recipient (specify)\"), StringJoin(Form.LegalStatement.FooterText, \" \", Form.Recipient), Form.LegalStatement.FooterText)}}","disableUpdates":false,"type":"text"},"type":"shape","id":"3328c476-2732-4191-a114-ffe92d8e0062"},{"elementConfiguration":{"binding":"{{IfElse(Equals(Form.LegalStatement.Statement, \"Confidential between PA and intended recipient (specify)\"), StringJoin(Form.LegalStatement.FooterText, \" \", Form.Recipient), Form.LegalStatement.FooterText)}}","disableUpdates":false,"type":"text"},"type":"shape","id":"2707db78-9013-4fe9-842e-c2e49617dd2a"},{"elementConfiguration":{"binding":"{{IfElse(Equals(Form.LegalStatement.Statement, \"Confidential between PA and intended recipient (specify)\"), StringJoin(Form.LegalStatement.FooterText, \" \", Form.Recipient), Form.LegalStatement.FooterText)}}","disableUpdates":false,"type":"text"},"type":"shape","id":"0719fe04-6cba-4ff2-b272-8d4ba8cde5c1"},{"elementConfiguration":{"binding":"{{IfElse(Equals(Form.LegalStatement.Statement, \"Confidential between PA and intended recipient (specify)\"), StringJoin(Form.LegalStatement.FooterText, \" \", Form.Recipient), Form.LegalStatement.FooterText)}}","disableUpdates":false,"type":"text"},"type":"shape","id":"042c3bf5-dc16-4a00-8b90-7a0f965937b4"}],"transformationConfigurations":[{"language":"{{Form.Language.Language}}","disableUpdates":false,"type":"proofingLanguage"}],"templateName":"Report/Presentation - Widescreen","templateDescription":"","enableDocumentContentUpdater":true,"version":"2.0"}]]></TemplafyTemplateConfiguration>
</file>

<file path=customXml/item24.xml><?xml version="1.0" encoding="utf-8"?>
<TemplafySlideTemplateConfiguration><![CDATA[{"slideVersion":1,"isValidatorEnabled":false,"isLocked":false,"elementsMetadata":[],"slideId":"638021358896947094","enableDocumentContentUpdater":false,"version":"2.0"}]]></TemplafySlideTemplateConfiguration>
</file>

<file path=customXml/item25.xml><?xml version="1.0" encoding="utf-8"?>
<TemplafySlideTemplateConfiguration><![CDATA[{"slideVersion":1,"isValidatorEnabled":false,"isLocked":false,"elementsMetadata":[],"slideId":"638022326098542823","enableDocumentContentUpdater":false,"version":"2.0"}]]></TemplafySlideTemplateConfiguration>
</file>

<file path=customXml/item26.xml><?xml version="1.0" encoding="utf-8"?>
<TemplafySlideTemplateConfiguration><![CDATA[{"slideVersion":1,"isValidatorEnabled":false,"isLocked":false,"elementsMetadata":[],"slideId":"638022326098661841","enableDocumentContentUpdater":false,"version":"2.0"}]]></TemplafySlideTemplateConfiguration>
</file>

<file path=customXml/item27.xml><?xml version="1.0" encoding="utf-8"?>
<ct:contentTypeSchema xmlns:ct="http://schemas.microsoft.com/office/2006/metadata/contentType" xmlns:ma="http://schemas.microsoft.com/office/2006/metadata/properties/metaAttributes" ct:_="" ma:_="" ma:contentTypeName="dokument" ma:contentTypeID="0x010100DF239BB4AE3EB945B5285642730ED68C" ma:contentTypeVersion="16" ma:contentTypeDescription="Skapa ett nytt dokument." ma:contentTypeScope="" ma:versionID="0a2e1ed8fc8af262dbfa6c2a013e65a8">
  <xsd:schema xmlns:xsd="http://www.w3.org/2001/XMLSchema" xmlns:xs="http://www.w3.org/2001/XMLSchema" xmlns:p="http://schemas.microsoft.com/office/2006/metadata/properties" xmlns:ns2="55928ed4-9dd0-4bc1-a8a4-b275b2bac1fb" xmlns:ns3="7e304ff2-f46c-4344-b25d-1d8d66a62cf0" targetNamespace="http://schemas.microsoft.com/office/2006/metadata/properties" ma:root="true" ma:fieldsID="fb5e4ad6925a3be0a874e7ec1085ebc5" ns2:_="" ns3:_="">
    <xsd:import namespace="55928ed4-9dd0-4bc1-a8a4-b275b2bac1fb"/>
    <xsd:import namespace="7e304ff2-f46c-4344-b25d-1d8d66a62c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28ed4-9dd0-4bc1-a8a4-b275b2bac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cb5395a-a013-4a41-a158-ec6c8cd5f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304ff2-f46c-4344-b25d-1d8d66a62cf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158a6e80-82ad-45e9-80a1-99aa74e07e1d}" ma:internalName="TaxCatchAll" ma:showField="CatchAllData" ma:web="7e304ff2-f46c-4344-b25d-1d8d66a62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8.xml><?xml version="1.0" encoding="utf-8"?>
<?mso-contentType ?>
<FormTemplates xmlns="http://schemas.microsoft.com/sharepoint/v3/contenttype/forms">
  <Display>DocumentLibraryForm</Display>
  <Edit>DocumentLibraryForm</Edit>
  <New>DocumentLibraryForm</New>
</FormTemplates>
</file>

<file path=customXml/item29.xml><?xml version="1.0" encoding="utf-8"?>
<p:properties xmlns:p="http://schemas.microsoft.com/office/2006/metadata/properties" xmlns:xsi="http://www.w3.org/2001/XMLSchema-instance" xmlns:pc="http://schemas.microsoft.com/office/infopath/2007/PartnerControls">
  <documentManagement>
    <TaxCatchAll xmlns="7e304ff2-f46c-4344-b25d-1d8d66a62cf0" xsi:nil="true"/>
    <lcf76f155ced4ddcb4097134ff3c332f xmlns="55928ed4-9dd0-4bc1-a8a4-b275b2bac1fb">
      <Terms xmlns="http://schemas.microsoft.com/office/infopath/2007/PartnerControls"/>
    </lcf76f155ced4ddcb4097134ff3c332f>
  </documentManagement>
</p:properties>
</file>

<file path=customXml/item3.xml><?xml version="1.0" encoding="utf-8"?>
<TemplafySlideFormConfiguration><![CDATA[{"formFields":[{"distinct":false,"hideIfNoUserInteractionRequired":false,"required":true,"defaultValue":"Corporate HQ - 10 Bressenden","autoSelectFirstOption":false,"shareValue":true,"type":"dropDown","dataSourceName":"PA_Offices","dataSourceFieldName":"Name","name":"Office","label":"Office"},{"required":false,"placeholder":"","lines":2,"defaultValue":"Only add if Office is 'Custom'","shareValue":true,"type":"textBox","name":"CustomOffice","label":"Custom Office"},{"distinct":false,"hideIfNoUserInteractionRequired":false,"required":true,"defaultValue":"Statements for internal documents","autoSelectFirstOption":false,"shareValue":true,"type":"dropDown","dataSourceName":"PA_Disclaimers","dataSourceFieldName":"FormName","name":"Disclaimer","label":"Disclaimer"},{"defaultValue":{"fixedValue":true},"shareValue":true,"type":"checkBox","name":"BrandText","label":"Back Page: Show brand text"}],"formDataEntries":[]}]]></TemplafySlideFormConfiguration>
</file>

<file path=customXml/item4.xml><?xml version="1.0" encoding="utf-8"?>
<TemplafySlideTemplateConfiguration><![CDATA[{"slideVersion":1,"isValidatorEnabled":false,"isLocked":false,"elementsMetadata":[],"slideId":"638022326098464257","enableDocumentContentUpdater":false,"version":"2.0"}]]></TemplafySlideTemplateConfiguration>
</file>

<file path=customXml/item5.xml><?xml version="1.0" encoding="utf-8"?>
<TemplafySlideTemplateConfiguration><![CDATA[{"slideVersion":1,"isValidatorEnabled":false,"isLocked":false,"elementsMetadata":[],"slideId":"638022066618699628","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elementConfiguration":{"binding":"{{Form.Office.OfficeName}}","visibility":"{{IfElse(Equals(Form.Office.OfficeName, \"Custom\"), VisibilityType.Hidden, VisibilityType.Visible)}}","disableUpdates":false,"type":"text"},"type":"shape"},{"elementConfiguration":{"binding":"{{Form.Disclaimer.Disclaimer1}}","disableUpdates":false,"type":"text"},"type":"shape"},{"elementConfiguration":{"binding":"{{IfElse(Equals(Form.Disclaimer.Disclaimer2b, \"\"), Form.Disclaimer.Disclaimer2a, StringJoin(\"\", Form.Disclaimer.Disclaimer2a , IfElse(Equals(Form.Office.OfficeName, \"Custom\"), Form.CustomOffice, Form.Office.Address_Line), Form.Disclaimer.Disclaimer2b))}}","disableUpdates":false,"type":"text"},"type":"shape"},{"elementConfiguration":{"visibility":"{{IfElse(Form.BrandText, VisibilityType.Visible, VisibilityType.Hidden)}}","disableUpdates":false,"type":"text"},"type":"shape"},{"elementConfiguration":{"binding":"{{IfElse(Equals(Form.Office.OfficeName, \"Custom\"), Form.CustomOffice, Form.Office.Address)}}","disableUpdates":false,"type":"text"},"type":"shape"}],"slideId":"638022066618723635","enableDocumentContentUpdater":false,"version":"2.0"}]]></TemplafySlideTemplateConfiguration>
</file>

<file path=customXml/item8.xml><?xml version="1.0" encoding="utf-8"?>
<TemplafyFormConfiguration><![CDATA[{"formFields":[{"distinct":false,"hideIfNoUserInteractionRequired":false,"required":true,"defaultValue":"English (United Kingdom) (en-GB)","autoSelectFirstOption":false,"shareValue":true,"type":"dropDown","dataSourceName":"Languages","dataSourceFieldName":"Name","name":"Language","label":"Language"},{"distinct":false,"hideIfNoUserInteractionRequired":false,"required":true,"defaultValue":"Corporate HQ - 10 Bressenden","autoSelectFirstOption":false,"shareValue":true,"type":"dropDown","dataSourceName":"PA_Offices","dataSourceFieldName":"Name","name":"Office","label":"Office"},{"required":false,"placeholder":"","lines":2,"defaultValue":"Only add if Office is 'Custom'","shareValue":true,"type":"textBox","name":"CustomOffice","label":"Custom Office"},{"distinct":false,"hideIfNoUserInteractionRequired":false,"required":true,"defaultValue":"PA Confidential – Internal use only","autoSelectFirstOption":false,"shareValue":true,"type":"dropDown","dataSourceName":"PA_LegalStatements","dataSourceFieldName":"Statement","name":"LegalStatement","label":"Legal Statement"},{"required":false,"placeholder":"","lines":2,"defaultValue":"Only add if Legal Statement is ‘Confidential between PA and intended recipient’","shareValue":false,"type":"textBox","name":"Recipient","label":"Recipient"},{"distinct":false,"hideIfNoUserInteractionRequired":false,"required":true,"defaultValue":"Statements for internal documents","autoSelectFirstOption":false,"shareValue":true,"type":"dropDown","dataSourceName":"PA_Disclaimers","dataSourceFieldName":"FormName","name":"Disclaimer","label":"Disclaimer"},{"defaultValue":{"fixedValue":true},"shareValue":true,"type":"checkBox","name":"BrandText","label":"Back Page: Show brand text"}],"formDataEntries":[{"name":"Language","value":"5NVuPpMN3q1wz/e5KYAAFMdBKL0U3rIP3asq3BL49IM="},{"name":"Office","value":"EOB1mqw7F2gZ6F3rNngTaUF9731/SpUXdwKux5u9TGY="},{"name":"CustomOffice","value":"T3BypgvIsiGOwisDxHxrlDo6CsAqjvjpKSbXX7oznac="},{"name":"LegalStatement","value":"hL4EeW1jcFJjNKlAkSz+3fjclbIEbk2sVrUzNWd2gf0="},{"name":"Recipient","value":"BnI6u9HZbMjabhHbHINipR9I6q2szF7TztbiaoE7bDcOCsLzvEPJ02Qb6xDmnxuaG677917YMN2opXV13XIF+9OT9Cr5X4gVNNu5D14G43jbtdd3I30+eUPE2PcPUq9R"},{"name":"Disclaimer","value":"PgCiGM7N7Ems258OBwebw1jhsbYLVTgpi5VylVhG+sk="},{"name":"BrandText","value":"ZIFXoaIuuIq1bRnHha+Jrw=="}]}]]></TemplafyFormConfiguration>
</file>

<file path=customXml/item9.xml><?xml version="1.0" encoding="utf-8"?>
<TemplafySlideTemplateConfiguration><![CDATA[{"slideVersion":1,"isValidatorEnabled":false,"isLocked":false,"elementsMetadata":[],"slideId":"638022066618663492","enableDocumentContentUpdater":false,"version":"2.0"}]]></TemplafySlideTemplateConfiguration>
</file>

<file path=customXml/itemProps1.xml><?xml version="1.0" encoding="utf-8"?>
<ds:datastoreItem xmlns:ds="http://schemas.openxmlformats.org/officeDocument/2006/customXml" ds:itemID="{0B1D1A9C-A74C-49B8-8E3F-C1D166D8D577}">
  <ds:schemaRefs/>
</ds:datastoreItem>
</file>

<file path=customXml/itemProps10.xml><?xml version="1.0" encoding="utf-8"?>
<ds:datastoreItem xmlns:ds="http://schemas.openxmlformats.org/officeDocument/2006/customXml" ds:itemID="{527471F8-652F-4E70-BAF2-D9E159294D77}">
  <ds:schemaRefs/>
</ds:datastoreItem>
</file>

<file path=customXml/itemProps11.xml><?xml version="1.0" encoding="utf-8"?>
<ds:datastoreItem xmlns:ds="http://schemas.openxmlformats.org/officeDocument/2006/customXml" ds:itemID="{A68FACFB-484F-4492-8108-490D217F274D}">
  <ds:schemaRefs/>
</ds:datastoreItem>
</file>

<file path=customXml/itemProps12.xml><?xml version="1.0" encoding="utf-8"?>
<ds:datastoreItem xmlns:ds="http://schemas.openxmlformats.org/officeDocument/2006/customXml" ds:itemID="{96EB3F5D-63C4-4651-BF25-22C91F6BC8C4}">
  <ds:schemaRefs/>
</ds:datastoreItem>
</file>

<file path=customXml/itemProps13.xml><?xml version="1.0" encoding="utf-8"?>
<ds:datastoreItem xmlns:ds="http://schemas.openxmlformats.org/officeDocument/2006/customXml" ds:itemID="{453692CD-0134-4F62-AD60-F698A7147E4B}">
  <ds:schemaRefs/>
</ds:datastoreItem>
</file>

<file path=customXml/itemProps14.xml><?xml version="1.0" encoding="utf-8"?>
<ds:datastoreItem xmlns:ds="http://schemas.openxmlformats.org/officeDocument/2006/customXml" ds:itemID="{9DD59817-290E-4866-8709-1D76E5E1A1F1}">
  <ds:schemaRefs/>
</ds:datastoreItem>
</file>

<file path=customXml/itemProps15.xml><?xml version="1.0" encoding="utf-8"?>
<ds:datastoreItem xmlns:ds="http://schemas.openxmlformats.org/officeDocument/2006/customXml" ds:itemID="{3A9ED71E-A082-4A09-ACC2-7F6777793AF7}">
  <ds:schemaRefs/>
</ds:datastoreItem>
</file>

<file path=customXml/itemProps16.xml><?xml version="1.0" encoding="utf-8"?>
<ds:datastoreItem xmlns:ds="http://schemas.openxmlformats.org/officeDocument/2006/customXml" ds:itemID="{B3F00605-4A10-4411-B0FB-F26BAE13B178}">
  <ds:schemaRefs/>
</ds:datastoreItem>
</file>

<file path=customXml/itemProps17.xml><?xml version="1.0" encoding="utf-8"?>
<ds:datastoreItem xmlns:ds="http://schemas.openxmlformats.org/officeDocument/2006/customXml" ds:itemID="{9E81B671-71D0-46E8-9CE7-F0A56157F729}">
  <ds:schemaRefs/>
</ds:datastoreItem>
</file>

<file path=customXml/itemProps18.xml><?xml version="1.0" encoding="utf-8"?>
<ds:datastoreItem xmlns:ds="http://schemas.openxmlformats.org/officeDocument/2006/customXml" ds:itemID="{E68BA360-CB40-4685-B1F1-E07B8CAC6F66}">
  <ds:schemaRefs/>
</ds:datastoreItem>
</file>

<file path=customXml/itemProps19.xml><?xml version="1.0" encoding="utf-8"?>
<ds:datastoreItem xmlns:ds="http://schemas.openxmlformats.org/officeDocument/2006/customXml" ds:itemID="{D70824F0-77B0-4C03-8B76-348EA02C1726}">
  <ds:schemaRefs/>
</ds:datastoreItem>
</file>

<file path=customXml/itemProps2.xml><?xml version="1.0" encoding="utf-8"?>
<ds:datastoreItem xmlns:ds="http://schemas.openxmlformats.org/officeDocument/2006/customXml" ds:itemID="{85F5BAC1-AA05-44CC-B472-391F2D1751DF}">
  <ds:schemaRefs/>
</ds:datastoreItem>
</file>

<file path=customXml/itemProps20.xml><?xml version="1.0" encoding="utf-8"?>
<ds:datastoreItem xmlns:ds="http://schemas.openxmlformats.org/officeDocument/2006/customXml" ds:itemID="{F6A58542-3916-4009-BD8D-BCB23E9F9854}">
  <ds:schemaRefs/>
</ds:datastoreItem>
</file>

<file path=customXml/itemProps21.xml><?xml version="1.0" encoding="utf-8"?>
<ds:datastoreItem xmlns:ds="http://schemas.openxmlformats.org/officeDocument/2006/customXml" ds:itemID="{647A4398-B55C-4FF3-839D-872FD6AFD054}">
  <ds:schemaRefs/>
</ds:datastoreItem>
</file>

<file path=customXml/itemProps22.xml><?xml version="1.0" encoding="utf-8"?>
<ds:datastoreItem xmlns:ds="http://schemas.openxmlformats.org/officeDocument/2006/customXml" ds:itemID="{8DFBE584-60DC-402D-802A-9D606B9781B5}">
  <ds:schemaRefs/>
</ds:datastoreItem>
</file>

<file path=customXml/itemProps23.xml><?xml version="1.0" encoding="utf-8"?>
<ds:datastoreItem xmlns:ds="http://schemas.openxmlformats.org/officeDocument/2006/customXml" ds:itemID="{E25464F9-9604-4FB1-ABBC-CCDD57267CB2}">
  <ds:schemaRefs/>
</ds:datastoreItem>
</file>

<file path=customXml/itemProps24.xml><?xml version="1.0" encoding="utf-8"?>
<ds:datastoreItem xmlns:ds="http://schemas.openxmlformats.org/officeDocument/2006/customXml" ds:itemID="{AE05B053-5AC7-4DA7-87FF-E37454E0C807}">
  <ds:schemaRefs/>
</ds:datastoreItem>
</file>

<file path=customXml/itemProps25.xml><?xml version="1.0" encoding="utf-8"?>
<ds:datastoreItem xmlns:ds="http://schemas.openxmlformats.org/officeDocument/2006/customXml" ds:itemID="{5A3168C7-2077-4626-B333-A229014D3936}">
  <ds:schemaRefs/>
</ds:datastoreItem>
</file>

<file path=customXml/itemProps26.xml><?xml version="1.0" encoding="utf-8"?>
<ds:datastoreItem xmlns:ds="http://schemas.openxmlformats.org/officeDocument/2006/customXml" ds:itemID="{10B6697F-5377-4173-9C24-9C4F55DE07F1}">
  <ds:schemaRefs/>
</ds:datastoreItem>
</file>

<file path=customXml/itemProps27.xml><?xml version="1.0" encoding="utf-8"?>
<ds:datastoreItem xmlns:ds="http://schemas.openxmlformats.org/officeDocument/2006/customXml" ds:itemID="{3DA66D62-84C1-49D0-86EB-F8F75B22F469}"/>
</file>

<file path=customXml/itemProps28.xml><?xml version="1.0" encoding="utf-8"?>
<ds:datastoreItem xmlns:ds="http://schemas.openxmlformats.org/officeDocument/2006/customXml" ds:itemID="{47313A8F-C9AD-4C11-B675-C5D323D3345D}"/>
</file>

<file path=customXml/itemProps29.xml><?xml version="1.0" encoding="utf-8"?>
<ds:datastoreItem xmlns:ds="http://schemas.openxmlformats.org/officeDocument/2006/customXml" ds:itemID="{D563390C-C420-4069-B5B0-816906B70101}"/>
</file>

<file path=customXml/itemProps3.xml><?xml version="1.0" encoding="utf-8"?>
<ds:datastoreItem xmlns:ds="http://schemas.openxmlformats.org/officeDocument/2006/customXml" ds:itemID="{84546890-9812-456A-A9E1-21D1D9688DB5}">
  <ds:schemaRefs/>
</ds:datastoreItem>
</file>

<file path=customXml/itemProps4.xml><?xml version="1.0" encoding="utf-8"?>
<ds:datastoreItem xmlns:ds="http://schemas.openxmlformats.org/officeDocument/2006/customXml" ds:itemID="{9E0F298B-1E30-413E-83D8-04F492B6EB8B}">
  <ds:schemaRefs/>
</ds:datastoreItem>
</file>

<file path=customXml/itemProps5.xml><?xml version="1.0" encoding="utf-8"?>
<ds:datastoreItem xmlns:ds="http://schemas.openxmlformats.org/officeDocument/2006/customXml" ds:itemID="{032E04E9-363D-4A74-B5DA-0D3FC83FED5B}">
  <ds:schemaRefs/>
</ds:datastoreItem>
</file>

<file path=customXml/itemProps6.xml><?xml version="1.0" encoding="utf-8"?>
<ds:datastoreItem xmlns:ds="http://schemas.openxmlformats.org/officeDocument/2006/customXml" ds:itemID="{37D7895D-E944-4A4D-99A2-75AEEC606DA4}">
  <ds:schemaRefs/>
</ds:datastoreItem>
</file>

<file path=customXml/itemProps7.xml><?xml version="1.0" encoding="utf-8"?>
<ds:datastoreItem xmlns:ds="http://schemas.openxmlformats.org/officeDocument/2006/customXml" ds:itemID="{4CF26980-99CC-46FF-895F-8197102C9C03}">
  <ds:schemaRefs/>
</ds:datastoreItem>
</file>

<file path=customXml/itemProps8.xml><?xml version="1.0" encoding="utf-8"?>
<ds:datastoreItem xmlns:ds="http://schemas.openxmlformats.org/officeDocument/2006/customXml" ds:itemID="{99AF617B-304E-4ADF-A13C-74A8CA5397AB}">
  <ds:schemaRefs/>
</ds:datastoreItem>
</file>

<file path=customXml/itemProps9.xml><?xml version="1.0" encoding="utf-8"?>
<ds:datastoreItem xmlns:ds="http://schemas.openxmlformats.org/officeDocument/2006/customXml" ds:itemID="{8C0BF2F4-B640-41C1-AF71-BAA2C74B2B4F}">
  <ds:schemaRefs/>
</ds:datastoreItem>
</file>

<file path=docProps/app.xml><?xml version="1.0" encoding="utf-8"?>
<Properties xmlns="http://schemas.openxmlformats.org/officeDocument/2006/extended-properties" xmlns:vt="http://schemas.openxmlformats.org/officeDocument/2006/docPropsVTypes">
  <TotalTime>3081</TotalTime>
  <Words>519</Words>
  <Application>Microsoft Office PowerPoint</Application>
  <PresentationFormat>Custom</PresentationFormat>
  <Paragraphs>140</Paragraphs>
  <Slides>12</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Wingdings</vt:lpstr>
      <vt:lpstr>PA Consulting (New VI)</vt:lpstr>
      <vt:lpstr>PowerPoint Presentation</vt:lpstr>
      <vt:lpstr>PowerPoint Presentation</vt:lpstr>
      <vt:lpstr>PowerPoint Presentation</vt:lpstr>
      <vt:lpstr>PowerPoint Presentation</vt:lpstr>
      <vt:lpstr>Detta har vi lärt?</vt:lpstr>
      <vt:lpstr>PowerPoint Presentation</vt:lpstr>
      <vt:lpstr>PowerPoint Presentation</vt:lpstr>
      <vt:lpstr>PowerPoint Presentation</vt:lpstr>
      <vt:lpstr>PowerPoint Presentation</vt:lpstr>
      <vt:lpstr>PowerPoint Presentation</vt:lpstr>
      <vt:lpstr>Organisationstransformation för att säkra digitaliseringsagendan</vt:lpstr>
      <vt:lpstr>Organisationstransformation för att säkra digitaliseringsagendan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Nicholls</dc:creator>
  <cp:lastModifiedBy>Johanna Kullenberg</cp:lastModifiedBy>
  <cp:revision>853</cp:revision>
  <dcterms:created xsi:type="dcterms:W3CDTF">2023-03-17T07:43:19Z</dcterms:created>
  <dcterms:modified xsi:type="dcterms:W3CDTF">2023-03-21T11:08:51Z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Widescreen) [WS-ENUK].pptx</vt:lpwstr>
  </property>
  <property fmtid="{D5CDD505-2E9C-101B-9397-08002B2CF9AE}" pid="6" name="TempDeck">
    <vt:lpwstr>false</vt:lpwstr>
  </property>
  <property fmtid="{D5CDD505-2E9C-101B-9397-08002B2CF9AE}" pid="7" name="TemplafyTimeStamp">
    <vt:lpwstr>2023-01-16T11:20:30</vt:lpwstr>
  </property>
  <property fmtid="{D5CDD505-2E9C-101B-9397-08002B2CF9AE}" pid="8" name="MS Version">
    <vt:lpwstr>1.0.6</vt:lpwstr>
  </property>
  <property fmtid="{D5CDD505-2E9C-101B-9397-08002B2CF9AE}" pid="9" name="TemplafyTenantId">
    <vt:lpwstr>paconsulting</vt:lpwstr>
  </property>
  <property fmtid="{D5CDD505-2E9C-101B-9397-08002B2CF9AE}" pid="10" name="TemplafyTemplateId">
    <vt:lpwstr>638022066610017906</vt:lpwstr>
  </property>
  <property fmtid="{D5CDD505-2E9C-101B-9397-08002B2CF9AE}" pid="11" name="TemplafyUserProfileId">
    <vt:lpwstr>638029151098048340</vt:lpwstr>
  </property>
  <property fmtid="{D5CDD505-2E9C-101B-9397-08002B2CF9AE}" pid="12" name="TemplafyFromBlank">
    <vt:bool>false</vt:bool>
  </property>
  <property fmtid="{D5CDD505-2E9C-101B-9397-08002B2CF9AE}" pid="13" name="ContentTypeId">
    <vt:lpwstr>0x010100DF239BB4AE3EB945B5285642730ED68C</vt:lpwstr>
  </property>
</Properties>
</file>